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76" r:id="rId4"/>
    <p:sldMasterId id="2147483797" r:id="rId5"/>
  </p:sldMasterIdLst>
  <p:notesMasterIdLst>
    <p:notesMasterId r:id="rId22"/>
  </p:notesMasterIdLst>
  <p:handoutMasterIdLst>
    <p:handoutMasterId r:id="rId23"/>
  </p:handoutMasterIdLst>
  <p:sldIdLst>
    <p:sldId id="309" r:id="rId6"/>
    <p:sldId id="306" r:id="rId7"/>
    <p:sldId id="312" r:id="rId8"/>
    <p:sldId id="311" r:id="rId9"/>
    <p:sldId id="313" r:id="rId10"/>
    <p:sldId id="317" r:id="rId11"/>
    <p:sldId id="322" r:id="rId12"/>
    <p:sldId id="314" r:id="rId13"/>
    <p:sldId id="315" r:id="rId14"/>
    <p:sldId id="319" r:id="rId15"/>
    <p:sldId id="318" r:id="rId16"/>
    <p:sldId id="288" r:id="rId17"/>
    <p:sldId id="324" r:id="rId18"/>
    <p:sldId id="323" r:id="rId19"/>
    <p:sldId id="320" r:id="rId20"/>
    <p:sldId id="305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>
          <p15:clr>
            <a:srgbClr val="A4A3A4"/>
          </p15:clr>
        </p15:guide>
        <p15:guide id="3" orient="horz" pos="9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21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D748C"/>
    <a:srgbClr val="C59C93"/>
    <a:srgbClr val="F7ED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524" autoAdjust="0"/>
  </p:normalViewPr>
  <p:slideViewPr>
    <p:cSldViewPr snapToGrid="0">
      <p:cViewPr varScale="1">
        <p:scale>
          <a:sx n="64" d="100"/>
          <a:sy n="64" d="100"/>
        </p:scale>
        <p:origin x="672" y="52"/>
      </p:cViewPr>
      <p:guideLst>
        <p:guide pos="3840"/>
        <p:guide orient="horz" pos="9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notesViewPr>
    <p:cSldViewPr snapToGrid="0">
      <p:cViewPr varScale="1">
        <p:scale>
          <a:sx n="48" d="100"/>
          <a:sy n="48" d="100"/>
        </p:scale>
        <p:origin x="1716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commentAuthors" Target="commentAuthor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handoutMaster" Target="handoutMasters/handoutMaster1.xml"/><Relationship Id="rId28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notesMaster" Target="notesMasters/notesMaster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CC20273-5AA7-4B5D-8917-720BAAB9138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1CC58D-E543-4F81-9083-39F6F7D445D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9BE15F-B090-4CF7-BFCF-98C3F033F340}" type="datetimeFigureOut">
              <a:rPr lang="en-US" smtClean="0"/>
              <a:t>12/5/2023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66FDA1-CF86-4FB5-8893-04F6CB5B062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D5CFB5-A96B-47B6-A27C-F99C604341E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D7E118-DCD0-425E-8F60-56D854F8828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82593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D90BB5-5D2F-4678-ABFA-886B35A080E3}" type="datetimeFigureOut">
              <a:rPr lang="en-US" smtClean="0"/>
              <a:t>12/5/2023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B913A0-8194-43AB-8CE1-D8825DE3150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27671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B913A0-8194-43AB-8CE1-D8825DE3150C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36215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Dark"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739F7D1-31ED-4588-7F6B-7214367FBA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8744" y="209677"/>
            <a:ext cx="9064752" cy="1097915"/>
          </a:xfrm>
        </p:spPr>
        <p:txBody>
          <a:bodyPr anchor="b">
            <a:normAutofit/>
          </a:bodyPr>
          <a:lstStyle>
            <a:lvl1pPr>
              <a:defRPr sz="54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413A1C6A-339B-343A-B0AD-F761FE91051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8745" y="1344676"/>
            <a:ext cx="9064752" cy="511175"/>
          </a:xfrm>
        </p:spPr>
        <p:txBody>
          <a:bodyPr lIns="164592" tIns="0">
            <a:no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535829F9-B704-5645-ABE3-F98170E89B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396346" y="585334"/>
            <a:ext cx="1005840" cy="1005840"/>
          </a:xfrm>
          <a:prstGeom prst="ellipse">
            <a:avLst/>
          </a:prstGeom>
          <a:noFill/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5807DD9B-8716-9B22-9F91-88E6071F91D3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10487786" y="649342"/>
            <a:ext cx="822960" cy="822960"/>
          </a:xfrm>
          <a:prstGeom prst="ellipse">
            <a:avLst/>
          </a:prstGeom>
          <a:ln w="22225">
            <a:noFill/>
          </a:ln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3465C986-E3D2-97E7-9111-0299F9C3B1D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73608" y="2556796"/>
            <a:ext cx="1996440" cy="381190"/>
          </a:xfrm>
        </p:spPr>
        <p:txBody>
          <a:bodyPr lIns="91440" tIns="0">
            <a:noAutofit/>
          </a:bodyPr>
          <a:lstStyle>
            <a:lvl1pPr marL="0" indent="0">
              <a:buNone/>
              <a:defRPr sz="2200" b="1" cap="all" spc="1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CD86E3A-6D68-1F05-DE18-246FA7A440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53404" y="3046075"/>
            <a:ext cx="1828633" cy="96903"/>
          </a:xfrm>
          <a:prstGeom prst="rect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216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6C169315-0602-4C85-86EE-5C3554AAA92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73608" y="3391012"/>
            <a:ext cx="1996440" cy="778652"/>
          </a:xfrm>
        </p:spPr>
        <p:txBody>
          <a:bodyPr lIns="91440" tIns="0">
            <a:noAutofit/>
          </a:bodyPr>
          <a:lstStyle>
            <a:lvl1pPr marL="0" indent="0">
              <a:buNone/>
              <a:defRPr sz="1200" cap="none" baseline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5" name="Text Placeholder 11">
            <a:extLst>
              <a:ext uri="{FF2B5EF4-FFF2-40B4-BE49-F238E27FC236}">
                <a16:creationId xmlns:a16="http://schemas.microsoft.com/office/drawing/2014/main" id="{70FD3BFF-C0B9-AA50-A3D6-B4A48EEF751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70560" y="4505738"/>
            <a:ext cx="893064" cy="335470"/>
          </a:xfrm>
        </p:spPr>
        <p:txBody>
          <a:bodyPr lIns="91440" tIns="0">
            <a:noAutofit/>
          </a:bodyPr>
          <a:lstStyle>
            <a:lvl1pPr marL="0" indent="0">
              <a:buNone/>
              <a:defRPr sz="2000" cap="all" baseline="0">
                <a:solidFill>
                  <a:schemeClr val="accent1">
                    <a:lumMod val="40000"/>
                    <a:lumOff val="60000"/>
                  </a:schemeClr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xxxx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EBEE5563-8FF1-7479-E11E-F0144D7533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682496" y="4399153"/>
            <a:ext cx="685800" cy="685800"/>
          </a:xfrm>
          <a:prstGeom prst="ellipse">
            <a:avLst/>
          </a:prstGeom>
          <a:noFill/>
          <a:ln w="127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Picture Placeholder 13">
            <a:extLst>
              <a:ext uri="{FF2B5EF4-FFF2-40B4-BE49-F238E27FC236}">
                <a16:creationId xmlns:a16="http://schemas.microsoft.com/office/drawing/2014/main" id="{A69C1816-EC8E-961C-AC21-6D86E9C455A1}"/>
              </a:ext>
            </a:extLst>
          </p:cNvPr>
          <p:cNvSpPr>
            <a:spLocks noGrp="1" noChangeAspect="1"/>
          </p:cNvSpPr>
          <p:nvPr>
            <p:ph type="pic" sz="quarter" idx="35"/>
          </p:nvPr>
        </p:nvSpPr>
        <p:spPr>
          <a:xfrm>
            <a:off x="1796796" y="4513453"/>
            <a:ext cx="457200" cy="457200"/>
          </a:xfrm>
          <a:prstGeom prst="ellipse">
            <a:avLst/>
          </a:prstGeom>
          <a:ln w="19050">
            <a:noFill/>
          </a:ln>
        </p:spPr>
        <p:txBody>
          <a:bodyPr lIns="0" tIns="0" rIns="0" bIns="0">
            <a:normAutofit/>
          </a:bodyPr>
          <a:lstStyle>
            <a:lvl1pPr marL="0" indent="0" algn="ctr">
              <a:buNone/>
              <a:defRPr sz="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9F9A0E21-E67B-7E2F-ED16-4BABF078108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70560" y="4894756"/>
            <a:ext cx="893064" cy="335470"/>
          </a:xfrm>
        </p:spPr>
        <p:txBody>
          <a:bodyPr lIns="91440" tIns="0">
            <a:noAutofit/>
          </a:bodyPr>
          <a:lstStyle>
            <a:lvl1pPr marL="0" indent="0">
              <a:buNone/>
              <a:defRPr sz="1400" cap="none" baseline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9CFE922A-6A5A-4DA8-1E44-D808527720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53404" y="5377870"/>
            <a:ext cx="1827083" cy="0"/>
          </a:xfrm>
          <a:prstGeom prst="straightConnector1">
            <a:avLst/>
          </a:prstGeom>
          <a:ln w="19050" cap="flat" cmpd="sng" algn="ctr">
            <a:gradFill>
              <a:gsLst>
                <a:gs pos="0">
                  <a:schemeClr val="accent1">
                    <a:lumMod val="75000"/>
                  </a:schemeClr>
                </a:gs>
                <a:gs pos="100000">
                  <a:schemeClr val="accent3">
                    <a:lumMod val="75000"/>
                  </a:schemeClr>
                </a:gs>
              </a:gsLst>
              <a:lin ang="2160000" scaled="0"/>
            </a:gra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3D56C31D-5FDB-2235-FFF8-2AB6E04C9B1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862072" y="2556796"/>
            <a:ext cx="1996440" cy="381190"/>
          </a:xfrm>
        </p:spPr>
        <p:txBody>
          <a:bodyPr lIns="91440" tIns="0">
            <a:noAutofit/>
          </a:bodyPr>
          <a:lstStyle>
            <a:lvl1pPr marL="0" indent="0">
              <a:buNone/>
              <a:defRPr sz="2200" b="1" cap="all" spc="1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81FC81D-B431-FFA6-47F5-F40C79C53D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946272" y="3046075"/>
            <a:ext cx="1828633" cy="96903"/>
          </a:xfrm>
          <a:prstGeom prst="rect">
            <a:avLst/>
          </a:prstGeom>
          <a:gradFill>
            <a:gsLst>
              <a:gs pos="0">
                <a:schemeClr val="accent3">
                  <a:lumMod val="60000"/>
                  <a:lumOff val="40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216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B16A2860-4464-B092-801E-255A6B7DF3E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862072" y="3391012"/>
            <a:ext cx="1996440" cy="778652"/>
          </a:xfrm>
        </p:spPr>
        <p:txBody>
          <a:bodyPr lIns="91440" tIns="0">
            <a:noAutofit/>
          </a:bodyPr>
          <a:lstStyle>
            <a:lvl1pPr marL="0" indent="0">
              <a:buNone/>
              <a:defRPr sz="1200" cap="none" baseline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3B992882-DF57-9DAF-2532-06C30C2D9F1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862072" y="4505738"/>
            <a:ext cx="893064" cy="335470"/>
          </a:xfrm>
        </p:spPr>
        <p:txBody>
          <a:bodyPr lIns="91440" tIns="0">
            <a:noAutofit/>
          </a:bodyPr>
          <a:lstStyle>
            <a:lvl1pPr marL="0" indent="0">
              <a:buNone/>
              <a:defRPr sz="2000" cap="all" baseline="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xxxx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2E63250C-AB2E-9D56-C26C-1E211DFAD5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887724" y="4399153"/>
            <a:ext cx="685800" cy="685800"/>
          </a:xfrm>
          <a:prstGeom prst="ellipse">
            <a:avLst/>
          </a:prstGeom>
          <a:noFill/>
          <a:ln w="12700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Picture Placeholder 13">
            <a:extLst>
              <a:ext uri="{FF2B5EF4-FFF2-40B4-BE49-F238E27FC236}">
                <a16:creationId xmlns:a16="http://schemas.microsoft.com/office/drawing/2014/main" id="{50C6734A-2661-863D-C8B6-6A4DBC588FE4}"/>
              </a:ext>
            </a:extLst>
          </p:cNvPr>
          <p:cNvSpPr>
            <a:spLocks noGrp="1" noChangeAspect="1"/>
          </p:cNvSpPr>
          <p:nvPr>
            <p:ph type="pic" sz="quarter" idx="36"/>
          </p:nvPr>
        </p:nvSpPr>
        <p:spPr>
          <a:xfrm>
            <a:off x="4002024" y="4513453"/>
            <a:ext cx="457200" cy="457200"/>
          </a:xfrm>
          <a:prstGeom prst="ellipse">
            <a:avLst/>
          </a:prstGeom>
          <a:ln w="19050">
            <a:noFill/>
          </a:ln>
        </p:spPr>
        <p:txBody>
          <a:bodyPr lIns="0" tIns="0" rIns="0" bIns="0">
            <a:normAutofit/>
          </a:bodyPr>
          <a:lstStyle>
            <a:lvl1pPr marL="0" indent="0" algn="ctr">
              <a:buNone/>
              <a:defRPr sz="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50D7755C-4D0B-D8A7-6235-8E606B39F3A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862072" y="4894756"/>
            <a:ext cx="893064" cy="335470"/>
          </a:xfrm>
        </p:spPr>
        <p:txBody>
          <a:bodyPr lIns="91440" tIns="0">
            <a:noAutofit/>
          </a:bodyPr>
          <a:lstStyle>
            <a:lvl1pPr marL="0" indent="0">
              <a:buNone/>
              <a:defRPr sz="1400" cap="none" baseline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6330766-86D4-F436-F65D-07EF389BF5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943485" y="5377870"/>
            <a:ext cx="1836387" cy="0"/>
          </a:xfrm>
          <a:prstGeom prst="straightConnector1">
            <a:avLst/>
          </a:prstGeom>
          <a:ln w="19050" cap="flat" cmpd="sng" algn="ctr">
            <a:gradFill>
              <a:gsLst>
                <a:gs pos="0">
                  <a:schemeClr val="accent3">
                    <a:lumMod val="75000"/>
                  </a:schemeClr>
                </a:gs>
                <a:gs pos="100000">
                  <a:schemeClr val="accent2"/>
                </a:gs>
              </a:gsLst>
              <a:lin ang="2160000" scaled="0"/>
            </a:gra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A540E06E-3F2B-A3DC-320A-8C968AC4350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50536" y="2556796"/>
            <a:ext cx="1996440" cy="381190"/>
          </a:xfrm>
        </p:spPr>
        <p:txBody>
          <a:bodyPr lIns="91440" tIns="0">
            <a:noAutofit/>
          </a:bodyPr>
          <a:lstStyle>
            <a:lvl1pPr marL="0" indent="0">
              <a:buNone/>
              <a:defRPr sz="2200" b="1" cap="all" spc="1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46BB721-1D88-1A03-1D55-5C79942C71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39140" y="3046075"/>
            <a:ext cx="1828634" cy="96903"/>
          </a:xfrm>
          <a:prstGeom prst="rect">
            <a:avLst/>
          </a:prstGeom>
          <a:gradFill>
            <a:gsLst>
              <a:gs pos="0">
                <a:schemeClr val="accent2">
                  <a:lumMod val="60000"/>
                  <a:lumOff val="40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216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51307C43-6072-93E9-BF1D-64D42AE2A52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050536" y="3391012"/>
            <a:ext cx="1996440" cy="778652"/>
          </a:xfrm>
        </p:spPr>
        <p:txBody>
          <a:bodyPr lIns="91440" tIns="0">
            <a:noAutofit/>
          </a:bodyPr>
          <a:lstStyle>
            <a:lvl1pPr marL="0" indent="0">
              <a:buNone/>
              <a:defRPr sz="1200" cap="none" baseline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9" name="Text Placeholder 11">
            <a:extLst>
              <a:ext uri="{FF2B5EF4-FFF2-40B4-BE49-F238E27FC236}">
                <a16:creationId xmlns:a16="http://schemas.microsoft.com/office/drawing/2014/main" id="{7CBDAD5E-0048-0813-47FC-FFE93F191C5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065776" y="4505738"/>
            <a:ext cx="893064" cy="335470"/>
          </a:xfrm>
        </p:spPr>
        <p:txBody>
          <a:bodyPr lIns="91440" tIns="0">
            <a:noAutofit/>
          </a:bodyPr>
          <a:lstStyle>
            <a:lvl1pPr marL="0" indent="0">
              <a:buNone/>
              <a:defRPr sz="2000" cap="all" baseline="0">
                <a:solidFill>
                  <a:schemeClr val="accent2">
                    <a:lumMod val="40000"/>
                    <a:lumOff val="60000"/>
                  </a:schemeClr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xxxx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60D4CBD1-AAC9-3F04-3F49-E8579F6F7A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2952" y="4402872"/>
            <a:ext cx="685800" cy="685800"/>
          </a:xfrm>
          <a:prstGeom prst="ellipse">
            <a:avLst/>
          </a:prstGeom>
          <a:noFill/>
          <a:ln w="127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Picture Placeholder 13">
            <a:extLst>
              <a:ext uri="{FF2B5EF4-FFF2-40B4-BE49-F238E27FC236}">
                <a16:creationId xmlns:a16="http://schemas.microsoft.com/office/drawing/2014/main" id="{F154717D-74D1-298B-EF00-6CCA65AA969B}"/>
              </a:ext>
            </a:extLst>
          </p:cNvPr>
          <p:cNvSpPr>
            <a:spLocks noGrp="1" noChangeAspect="1"/>
          </p:cNvSpPr>
          <p:nvPr>
            <p:ph type="pic" sz="quarter" idx="37"/>
          </p:nvPr>
        </p:nvSpPr>
        <p:spPr>
          <a:xfrm>
            <a:off x="6207252" y="4517172"/>
            <a:ext cx="457200" cy="457200"/>
          </a:xfrm>
          <a:prstGeom prst="ellipse">
            <a:avLst/>
          </a:prstGeom>
          <a:ln w="19050">
            <a:noFill/>
          </a:ln>
        </p:spPr>
        <p:txBody>
          <a:bodyPr lIns="0" tIns="0" rIns="0" bIns="0">
            <a:normAutofit/>
          </a:bodyPr>
          <a:lstStyle>
            <a:lvl1pPr marL="0" indent="0" algn="ctr">
              <a:buNone/>
              <a:defRPr sz="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Text Placeholder 11">
            <a:extLst>
              <a:ext uri="{FF2B5EF4-FFF2-40B4-BE49-F238E27FC236}">
                <a16:creationId xmlns:a16="http://schemas.microsoft.com/office/drawing/2014/main" id="{3A23A057-C011-EB28-4869-A73F2E3B339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065776" y="4894756"/>
            <a:ext cx="893064" cy="335470"/>
          </a:xfrm>
        </p:spPr>
        <p:txBody>
          <a:bodyPr lIns="91440" tIns="0">
            <a:noAutofit/>
          </a:bodyPr>
          <a:lstStyle>
            <a:lvl1pPr marL="0" indent="0">
              <a:buNone/>
              <a:defRPr sz="1400" cap="none" baseline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F51B736-1CC5-842A-AFEB-68B1893171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142870" y="5377870"/>
            <a:ext cx="1827639" cy="0"/>
          </a:xfrm>
          <a:prstGeom prst="straightConnector1">
            <a:avLst/>
          </a:prstGeom>
          <a:ln w="19050" cap="flat" cmpd="sng" algn="ctr">
            <a:gradFill>
              <a:gsLst>
                <a:gs pos="0">
                  <a:schemeClr val="accent2"/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2160000" scaled="0"/>
            </a:gra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716EA8F4-B9C4-991F-0EBC-D79877AD468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39000" y="2556796"/>
            <a:ext cx="1996440" cy="381190"/>
          </a:xfrm>
        </p:spPr>
        <p:txBody>
          <a:bodyPr lIns="91440" tIns="0">
            <a:noAutofit/>
          </a:bodyPr>
          <a:lstStyle>
            <a:lvl1pPr marL="0" indent="0">
              <a:buNone/>
              <a:defRPr sz="2200" b="1" cap="all" spc="1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3B68F5A8-E314-7C7A-6CB2-3036DF2A8E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332009" y="3046075"/>
            <a:ext cx="1828635" cy="96903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216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5A57C80F-4C30-26E1-B38B-3D7238EC9A4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239000" y="3391012"/>
            <a:ext cx="1996440" cy="778652"/>
          </a:xfrm>
        </p:spPr>
        <p:txBody>
          <a:bodyPr lIns="91440" tIns="0">
            <a:noAutofit/>
          </a:bodyPr>
          <a:lstStyle>
            <a:lvl1pPr marL="0" indent="0">
              <a:buNone/>
              <a:defRPr sz="1200" cap="none" baseline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1" name="Text Placeholder 11">
            <a:extLst>
              <a:ext uri="{FF2B5EF4-FFF2-40B4-BE49-F238E27FC236}">
                <a16:creationId xmlns:a16="http://schemas.microsoft.com/office/drawing/2014/main" id="{A44BB5F0-6856-4711-058C-73C1CBF4646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257288" y="4505738"/>
            <a:ext cx="893064" cy="335470"/>
          </a:xfrm>
        </p:spPr>
        <p:txBody>
          <a:bodyPr lIns="91440" tIns="0">
            <a:noAutofit/>
          </a:bodyPr>
          <a:lstStyle>
            <a:lvl1pPr marL="0" indent="0">
              <a:buNone/>
              <a:defRPr sz="2000" cap="all" baseline="0">
                <a:solidFill>
                  <a:schemeClr val="accent5">
                    <a:lumMod val="40000"/>
                    <a:lumOff val="60000"/>
                  </a:schemeClr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xxxx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1EF56C89-6D7E-4196-72BF-23ACEE823C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298180" y="4402872"/>
            <a:ext cx="685800" cy="685800"/>
          </a:xfrm>
          <a:prstGeom prst="ellipse">
            <a:avLst/>
          </a:prstGeom>
          <a:noFill/>
          <a:ln w="127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Picture Placeholder 13">
            <a:extLst>
              <a:ext uri="{FF2B5EF4-FFF2-40B4-BE49-F238E27FC236}">
                <a16:creationId xmlns:a16="http://schemas.microsoft.com/office/drawing/2014/main" id="{719C23E4-DE06-6FF4-1BC9-5305DE50D817}"/>
              </a:ext>
            </a:extLst>
          </p:cNvPr>
          <p:cNvSpPr>
            <a:spLocks noGrp="1" noChangeAspect="1"/>
          </p:cNvSpPr>
          <p:nvPr>
            <p:ph type="pic" sz="quarter" idx="38"/>
          </p:nvPr>
        </p:nvSpPr>
        <p:spPr>
          <a:xfrm>
            <a:off x="8412480" y="4517172"/>
            <a:ext cx="457200" cy="457200"/>
          </a:xfrm>
          <a:prstGeom prst="ellipse">
            <a:avLst/>
          </a:prstGeom>
          <a:ln w="19050">
            <a:noFill/>
          </a:ln>
        </p:spPr>
        <p:txBody>
          <a:bodyPr lIns="0" tIns="0" rIns="0" bIns="0">
            <a:normAutofit/>
          </a:bodyPr>
          <a:lstStyle>
            <a:lvl1pPr marL="0" indent="0" algn="ctr">
              <a:buNone/>
              <a:defRPr sz="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Text Placeholder 11">
            <a:extLst>
              <a:ext uri="{FF2B5EF4-FFF2-40B4-BE49-F238E27FC236}">
                <a16:creationId xmlns:a16="http://schemas.microsoft.com/office/drawing/2014/main" id="{F5A3DA8B-D38B-3994-FE85-0A331FBADAD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257288" y="4894756"/>
            <a:ext cx="893064" cy="335470"/>
          </a:xfrm>
        </p:spPr>
        <p:txBody>
          <a:bodyPr lIns="91440" tIns="0">
            <a:noAutofit/>
          </a:bodyPr>
          <a:lstStyle>
            <a:lvl1pPr marL="0" indent="0">
              <a:buNone/>
              <a:defRPr sz="1400" cap="none" baseline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A771B152-C165-EE9A-CF25-69B01D939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333507" y="5377870"/>
            <a:ext cx="1828375" cy="0"/>
          </a:xfrm>
          <a:prstGeom prst="straightConnector1">
            <a:avLst/>
          </a:prstGeom>
          <a:ln w="19050" cap="flat" cmpd="sng" algn="ctr">
            <a:gradFill>
              <a:gsLst>
                <a:gs pos="0">
                  <a:schemeClr val="accent5">
                    <a:lumMod val="60000"/>
                    <a:lumOff val="40000"/>
                  </a:schemeClr>
                </a:gs>
                <a:gs pos="100000">
                  <a:schemeClr val="accent6"/>
                </a:gs>
              </a:gsLst>
              <a:lin ang="2160000" scaled="0"/>
            </a:gra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D3896BC4-3EFC-36C4-6071-4BF0E987F96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427464" y="2556796"/>
            <a:ext cx="1996440" cy="381190"/>
          </a:xfrm>
        </p:spPr>
        <p:txBody>
          <a:bodyPr lIns="91440" tIns="0">
            <a:noAutofit/>
          </a:bodyPr>
          <a:lstStyle>
            <a:lvl1pPr marL="0" indent="0">
              <a:buNone/>
              <a:defRPr sz="2200" b="1" cap="all" spc="1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B6236E29-4894-FD6C-E56F-5B1CBA99A5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524879" y="3046075"/>
            <a:ext cx="1828635" cy="96903"/>
          </a:xfrm>
          <a:prstGeom prst="rect">
            <a:avLst/>
          </a:pr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100000">
                <a:schemeClr val="accent6">
                  <a:lumMod val="40000"/>
                  <a:lumOff val="60000"/>
                </a:schemeClr>
              </a:gs>
            </a:gsLst>
            <a:lin ang="216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C2DA584-D9BC-7A01-6F48-363C7F6465E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427464" y="3391012"/>
            <a:ext cx="1996440" cy="778652"/>
          </a:xfrm>
        </p:spPr>
        <p:txBody>
          <a:bodyPr lIns="91440" tIns="0">
            <a:noAutofit/>
          </a:bodyPr>
          <a:lstStyle>
            <a:lvl1pPr marL="0" indent="0">
              <a:buNone/>
              <a:defRPr sz="1200" cap="none" baseline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3" name="Text Placeholder 11">
            <a:extLst>
              <a:ext uri="{FF2B5EF4-FFF2-40B4-BE49-F238E27FC236}">
                <a16:creationId xmlns:a16="http://schemas.microsoft.com/office/drawing/2014/main" id="{70C95BBB-511F-F8F5-EF37-C6109C4AF4E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448800" y="4505738"/>
            <a:ext cx="893064" cy="335470"/>
          </a:xfrm>
        </p:spPr>
        <p:txBody>
          <a:bodyPr lIns="91440" tIns="0">
            <a:noAutofit/>
          </a:bodyPr>
          <a:lstStyle>
            <a:lvl1pPr marL="0" indent="0">
              <a:buNone/>
              <a:defRPr sz="2000" cap="all" baseline="0">
                <a:solidFill>
                  <a:schemeClr val="accent6">
                    <a:lumMod val="40000"/>
                    <a:lumOff val="60000"/>
                  </a:schemeClr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xxxx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D0EDAC9C-0C6E-2807-24D5-3E04B5E210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484738" y="4399153"/>
            <a:ext cx="685800" cy="685800"/>
          </a:xfrm>
          <a:prstGeom prst="ellipse">
            <a:avLst/>
          </a:prstGeom>
          <a:noFill/>
          <a:ln w="127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Picture Placeholder 13">
            <a:extLst>
              <a:ext uri="{FF2B5EF4-FFF2-40B4-BE49-F238E27FC236}">
                <a16:creationId xmlns:a16="http://schemas.microsoft.com/office/drawing/2014/main" id="{B1C0F0FD-844D-CC54-986F-B8522F12B0A5}"/>
              </a:ext>
            </a:extLst>
          </p:cNvPr>
          <p:cNvSpPr>
            <a:spLocks noGrp="1" noChangeAspect="1"/>
          </p:cNvSpPr>
          <p:nvPr>
            <p:ph type="pic" sz="quarter" idx="39"/>
          </p:nvPr>
        </p:nvSpPr>
        <p:spPr>
          <a:xfrm>
            <a:off x="10599038" y="4513453"/>
            <a:ext cx="457200" cy="457200"/>
          </a:xfrm>
          <a:prstGeom prst="ellipse">
            <a:avLst/>
          </a:prstGeom>
          <a:ln w="19050">
            <a:noFill/>
          </a:ln>
        </p:spPr>
        <p:txBody>
          <a:bodyPr lIns="0" tIns="0" rIns="0" bIns="0">
            <a:normAutofit/>
          </a:bodyPr>
          <a:lstStyle>
            <a:lvl1pPr marL="0" indent="0" algn="ctr">
              <a:buNone/>
              <a:defRPr sz="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Text Placeholder 11">
            <a:extLst>
              <a:ext uri="{FF2B5EF4-FFF2-40B4-BE49-F238E27FC236}">
                <a16:creationId xmlns:a16="http://schemas.microsoft.com/office/drawing/2014/main" id="{A00816D8-6779-7BDB-52AB-5BD0A2479E4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448800" y="4894756"/>
            <a:ext cx="893064" cy="335470"/>
          </a:xfrm>
        </p:spPr>
        <p:txBody>
          <a:bodyPr lIns="91440" tIns="0">
            <a:noAutofit/>
          </a:bodyPr>
          <a:lstStyle>
            <a:lvl1pPr marL="0" indent="0">
              <a:buNone/>
              <a:defRPr sz="1400" cap="none" baseline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D6506AFF-E40E-308E-7907-FBFC4DAAB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524879" y="5376344"/>
            <a:ext cx="1828635" cy="3053"/>
          </a:xfrm>
          <a:prstGeom prst="straightConnector1">
            <a:avLst/>
          </a:prstGeom>
          <a:ln w="19050" cap="flat" cmpd="sng" algn="ctr">
            <a:gradFill>
              <a:gsLst>
                <a:gs pos="0">
                  <a:schemeClr val="accent6"/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2160000" scaled="0"/>
            </a:gra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0A11DE-725C-8DE4-9A24-3718A3D14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0560" y="6072886"/>
            <a:ext cx="4114800" cy="365125"/>
          </a:xfrm>
          <a:prstGeom prst="rect">
            <a:avLst/>
          </a:prstGeom>
        </p:spPr>
        <p:txBody>
          <a:bodyPr/>
          <a:lstStyle>
            <a:lvl1pPr algn="l">
              <a:defRPr sz="1000" cap="all" baseline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6D8153-A9C6-7A32-CDB7-BF9D7CB1AC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8616" y="607288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0</a:t>
            </a:r>
            <a:fld id="{E6B975A5-EA91-314B-AF62-F6E264554D2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12359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CB7BE5-DC16-7662-EAF2-E11BD6706F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E4CE86-05DF-472A-2ADC-2D194FC329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DE6E82-83C6-E16D-28FB-FC4B630C1B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C5BE4D-427B-F86E-48D2-47F6EA2B1F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8A5A8F-ED02-B6D1-A8DB-7B81DD96D0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Contoso business plan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A702DC-9B69-9B3B-E45F-270CBAB8DF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1898542"/>
      </p:ext>
    </p:extLst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9A61A4-15BF-3D1A-5FE5-BE5DB3190B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180435D-D7C5-1A34-C390-140C1F22678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241800-D41A-11CD-94F9-0761868ADC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FB0E65-2678-1135-3C2A-CD05A3BC64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AFB371-701F-3495-E62B-A07E8A983E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Contoso business plan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1F65F2-30ED-F6EB-7109-D3351FCCA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499116"/>
      </p:ext>
    </p:extLst>
  </p:cSld>
  <p:clrMapOvr>
    <a:masterClrMapping/>
  </p:clrMapOvr>
  <p:hf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7F3731-8CB0-818F-BBF3-7D52C7314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537618B-A15F-62CA-7177-715CD6CC54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39D519-D888-67E1-8232-E9FDA52958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BFD909-67A7-2CFE-E16A-335970B57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Contoso business plan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AB4F7D-20EE-F81C-BD08-80F2634F7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5784663"/>
      </p:ext>
    </p:extLst>
  </p:cSld>
  <p:clrMapOvr>
    <a:masterClrMapping/>
  </p:clrMapOvr>
  <p:hf hd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9D50D50-49F6-F376-FADA-DF0D194F559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566E636-B1D5-6DAC-5EBA-F674A1353A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8A179B-5E02-7606-595F-535637BE74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4C3F82-9BA9-1F0A-A002-353CD4598D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Contoso business plan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38A74A-8041-9F42-984B-465B43EFDE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8103294"/>
      </p:ext>
    </p:extLst>
  </p:cSld>
  <p:clrMapOvr>
    <a:masterClrMapping/>
  </p:clrMapOvr>
  <p:hf hd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usiness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C62EDD7B-9CFE-429C-B002-CB0D9B31ECD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24" y="0"/>
            <a:ext cx="12188952" cy="6858000"/>
          </a:xfrm>
          <a:solidFill>
            <a:schemeClr val="bg1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0F3BCA8-7FE0-4921-AE34-6F98AC0AC858}"/>
              </a:ext>
            </a:extLst>
          </p:cNvPr>
          <p:cNvSpPr/>
          <p:nvPr userDrawn="1"/>
        </p:nvSpPr>
        <p:spPr>
          <a:xfrm>
            <a:off x="6096000" y="1143000"/>
            <a:ext cx="5486400" cy="457200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65760" rtlCol="0" anchor="ctr"/>
          <a:lstStyle/>
          <a:p>
            <a:pPr algn="ctr"/>
            <a:endParaRPr lang="en-US" sz="36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143000"/>
            <a:ext cx="5486400" cy="4572000"/>
          </a:xfrm>
          <a:solidFill>
            <a:schemeClr val="bg1">
              <a:alpha val="90000"/>
            </a:schemeClr>
          </a:solidFill>
        </p:spPr>
        <p:txBody>
          <a:bodyPr lIns="612648" tIns="822960" rIns="457200" anchor="t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629400" y="2996693"/>
            <a:ext cx="4416552" cy="2216986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Contoso business plan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66382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224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ission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Photo of palm tree leaves&#10;">
            <a:extLst>
              <a:ext uri="{FF2B5EF4-FFF2-40B4-BE49-F238E27FC236}">
                <a16:creationId xmlns:a16="http://schemas.microsoft.com/office/drawing/2014/main" id="{A048BE5A-008A-4FF6-883D-F5F006940AB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581EE29-7D44-4587-82CF-1233814B7533}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accent5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Picture Placeholder 10">
            <a:extLst>
              <a:ext uri="{FF2B5EF4-FFF2-40B4-BE49-F238E27FC236}">
                <a16:creationId xmlns:a16="http://schemas.microsoft.com/office/drawing/2014/main" id="{D9DE5763-72AE-43A2-A15B-0A85851E826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9048" y="777240"/>
            <a:ext cx="5184648" cy="5303520"/>
          </a:xfrm>
          <a:solidFill>
            <a:schemeClr val="accent4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3040" y="1828800"/>
            <a:ext cx="4087368" cy="841248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463040" y="2799983"/>
            <a:ext cx="4087368" cy="2203704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Contoso business plan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318870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rket 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5">
            <a:extLst>
              <a:ext uri="{FF2B5EF4-FFF2-40B4-BE49-F238E27FC236}">
                <a16:creationId xmlns:a16="http://schemas.microsoft.com/office/drawing/2014/main" id="{5FF0F6C8-DE96-49F6-9B94-970D5FD91AF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74849AF-E9E9-4606-B5ED-99DD9840B922}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500288"/>
            <a:ext cx="10058400" cy="5652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53312" y="3548340"/>
            <a:ext cx="2743200" cy="228600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230B408-EB55-4F52-8E6D-81122B0E6748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4759452" y="3548340"/>
            <a:ext cx="2743200" cy="228600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594AD6F-861E-4958-9DD7-5C6CBEA15343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8165592" y="3548340"/>
            <a:ext cx="2743200" cy="228600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Contoso business plan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085575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64" name="Text Placeholder 3">
            <a:extLst>
              <a:ext uri="{FF2B5EF4-FFF2-40B4-BE49-F238E27FC236}">
                <a16:creationId xmlns:a16="http://schemas.microsoft.com/office/drawing/2014/main" id="{7CFD315B-9E75-4209-B7A2-80B8449A4E2F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2148840" y="1993392"/>
            <a:ext cx="1828800" cy="696885"/>
          </a:xfrm>
          <a:noFill/>
          <a:ln w="12700">
            <a:solidFill>
              <a:schemeClr val="accent3"/>
            </a:solidFill>
          </a:ln>
        </p:spPr>
        <p:txBody>
          <a:bodyPr tIns="36000" anchor="ctr" anchorCtr="1"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Item Title</a:t>
            </a:r>
            <a:endParaRPr lang="en-ZA" dirty="0"/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0FE649C6-E102-4D6E-ABCC-F2992D28195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255264"/>
            <a:ext cx="731520" cy="457200"/>
          </a:xfr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Year</a:t>
            </a:r>
            <a:endParaRPr lang="en-ZA" dirty="0"/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BE213787-ACF7-458D-9A73-3F194978B6D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6154F8E5-E3E5-4C0F-AE2F-2170C25EDC5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2344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B1453360-81EF-4EB1-B249-712DA6E62C8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2" name="Text Placeholder 10">
            <a:extLst>
              <a:ext uri="{FF2B5EF4-FFF2-40B4-BE49-F238E27FC236}">
                <a16:creationId xmlns:a16="http://schemas.microsoft.com/office/drawing/2014/main" id="{9FBB54B5-A522-4A23-BBF7-AD1A18EDFD1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4" name="Text Placeholder 10">
            <a:extLst>
              <a:ext uri="{FF2B5EF4-FFF2-40B4-BE49-F238E27FC236}">
                <a16:creationId xmlns:a16="http://schemas.microsoft.com/office/drawing/2014/main" id="{867C3CE9-8463-4382-AE21-F6BF3518D01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5" name="Text Placeholder 10">
            <a:extLst>
              <a:ext uri="{FF2B5EF4-FFF2-40B4-BE49-F238E27FC236}">
                <a16:creationId xmlns:a16="http://schemas.microsoft.com/office/drawing/2014/main" id="{FDB7C866-DDCF-4E42-8CC8-A211234AFBAB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6" name="Text Placeholder 10">
            <a:extLst>
              <a:ext uri="{FF2B5EF4-FFF2-40B4-BE49-F238E27FC236}">
                <a16:creationId xmlns:a16="http://schemas.microsoft.com/office/drawing/2014/main" id="{C4F4671C-F421-46D3-B43B-46B3F0DF596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0E7055C4-CE9C-411A-A475-92AB82FE1E7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9" name="Text Placeholder 10">
            <a:extLst>
              <a:ext uri="{FF2B5EF4-FFF2-40B4-BE49-F238E27FC236}">
                <a16:creationId xmlns:a16="http://schemas.microsoft.com/office/drawing/2014/main" id="{5B7AA0C1-6D4F-4D6B-9E27-6ECEE6F49E6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6D392CE7-6DB5-412C-939E-200FAC216434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A5EC4B0C-5DD6-4EEB-AF30-E36D4F9E5EC0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1" name="Text Placeholder 10">
            <a:extLst>
              <a:ext uri="{FF2B5EF4-FFF2-40B4-BE49-F238E27FC236}">
                <a16:creationId xmlns:a16="http://schemas.microsoft.com/office/drawing/2014/main" id="{2521C66C-8612-487A-AB8B-18249AB8BF27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3" name="Text Placeholder 10">
            <a:extLst>
              <a:ext uri="{FF2B5EF4-FFF2-40B4-BE49-F238E27FC236}">
                <a16:creationId xmlns:a16="http://schemas.microsoft.com/office/drawing/2014/main" id="{824436FA-ECBE-4BB1-9126-66F330E7F0A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114800"/>
            <a:ext cx="731520" cy="457200"/>
          </a:xfr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Year</a:t>
            </a:r>
            <a:endParaRPr lang="en-ZA" dirty="0"/>
          </a:p>
        </p:txBody>
      </p:sp>
      <p:sp>
        <p:nvSpPr>
          <p:cNvPr id="52" name="Text Placeholder 10">
            <a:extLst>
              <a:ext uri="{FF2B5EF4-FFF2-40B4-BE49-F238E27FC236}">
                <a16:creationId xmlns:a16="http://schemas.microsoft.com/office/drawing/2014/main" id="{0622C4FE-C10F-4B57-B40B-0FA21F33051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3" name="Text Placeholder 10">
            <a:extLst>
              <a:ext uri="{FF2B5EF4-FFF2-40B4-BE49-F238E27FC236}">
                <a16:creationId xmlns:a16="http://schemas.microsoft.com/office/drawing/2014/main" id="{0E5C83ED-676D-4C6E-84B3-CF127AC5444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2344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id="{678DF814-ABAE-422D-8055-BD8FF43DDF54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5" name="Text Placeholder 10">
            <a:extLst>
              <a:ext uri="{FF2B5EF4-FFF2-40B4-BE49-F238E27FC236}">
                <a16:creationId xmlns:a16="http://schemas.microsoft.com/office/drawing/2014/main" id="{E7022C5B-31FF-4550-9CDC-2CF1AB17D556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6" name="Text Placeholder 10">
            <a:extLst>
              <a:ext uri="{FF2B5EF4-FFF2-40B4-BE49-F238E27FC236}">
                <a16:creationId xmlns:a16="http://schemas.microsoft.com/office/drawing/2014/main" id="{C54252E9-4902-4781-BE29-34163ABE7ED9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7" name="Text Placeholder 10">
            <a:extLst>
              <a:ext uri="{FF2B5EF4-FFF2-40B4-BE49-F238E27FC236}">
                <a16:creationId xmlns:a16="http://schemas.microsoft.com/office/drawing/2014/main" id="{0FD8FBC5-AD5D-464D-8360-6AA55AA2FA76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id="{C90BD4FA-047A-4A4F-B1E2-4FDEA49BB0A0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0" name="Text Placeholder 10">
            <a:extLst>
              <a:ext uri="{FF2B5EF4-FFF2-40B4-BE49-F238E27FC236}">
                <a16:creationId xmlns:a16="http://schemas.microsoft.com/office/drawing/2014/main" id="{5FBE1C04-A830-4310-A83C-178E44D8A72F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1" name="Text Placeholder 10">
            <a:extLst>
              <a:ext uri="{FF2B5EF4-FFF2-40B4-BE49-F238E27FC236}">
                <a16:creationId xmlns:a16="http://schemas.microsoft.com/office/drawing/2014/main" id="{EB543626-7655-454D-8E28-B2391850A39C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9" name="Text Placeholder 10">
            <a:extLst>
              <a:ext uri="{FF2B5EF4-FFF2-40B4-BE49-F238E27FC236}">
                <a16:creationId xmlns:a16="http://schemas.microsoft.com/office/drawing/2014/main" id="{5F306D8F-E1A5-492D-9145-6445614AB282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2" name="Text Placeholder 10">
            <a:extLst>
              <a:ext uri="{FF2B5EF4-FFF2-40B4-BE49-F238E27FC236}">
                <a16:creationId xmlns:a16="http://schemas.microsoft.com/office/drawing/2014/main" id="{9C109601-CAE5-44CE-ADF7-9FB216F81780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3" name="Text Placeholder 10">
            <a:extLst>
              <a:ext uri="{FF2B5EF4-FFF2-40B4-BE49-F238E27FC236}">
                <a16:creationId xmlns:a16="http://schemas.microsoft.com/office/drawing/2014/main" id="{17AE5B8B-FA0E-40E2-9841-D0F9AB83E023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33" name="Date Placeholder 3">
            <a:extLst>
              <a:ext uri="{FF2B5EF4-FFF2-40B4-BE49-F238E27FC236}">
                <a16:creationId xmlns:a16="http://schemas.microsoft.com/office/drawing/2014/main" id="{1560C8D6-BAAE-4E4C-B478-D7EEA33BC3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34" name="Footer Placeholder 4">
            <a:extLst>
              <a:ext uri="{FF2B5EF4-FFF2-40B4-BE49-F238E27FC236}">
                <a16:creationId xmlns:a16="http://schemas.microsoft.com/office/drawing/2014/main" id="{2D34A825-4619-4016-B027-DA83FE075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Contoso business plan</a:t>
            </a:r>
          </a:p>
        </p:txBody>
      </p:sp>
      <p:sp>
        <p:nvSpPr>
          <p:cNvPr id="35" name="Slide Number Placeholder 5">
            <a:extLst>
              <a:ext uri="{FF2B5EF4-FFF2-40B4-BE49-F238E27FC236}">
                <a16:creationId xmlns:a16="http://schemas.microsoft.com/office/drawing/2014/main" id="{A065CC06-C5B6-44D0-8071-1833580ABF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630041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k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8" descr="photo of laptop keyboard bordered by 2 palm leaves&#10;">
            <a:extLst>
              <a:ext uri="{FF2B5EF4-FFF2-40B4-BE49-F238E27FC236}">
                <a16:creationId xmlns:a16="http://schemas.microsoft.com/office/drawing/2014/main" id="{729C024A-3DD8-474A-848D-7BCCC032BC7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F1584ECC-FA3B-4A7A-A456-6472AE8B1DA3}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6A8F5C17-5DF3-42C2-B87F-A2F50BE04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1016" y="1929383"/>
            <a:ext cx="4480560" cy="640080"/>
          </a:xfrm>
        </p:spPr>
        <p:txBody>
          <a:bodyPr>
            <a:no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98448" y="2871216"/>
            <a:ext cx="2066544" cy="365760"/>
          </a:xfrm>
        </p:spPr>
        <p:txBody>
          <a:bodyPr anchor="b">
            <a:normAutofit/>
          </a:bodyPr>
          <a:lstStyle>
            <a:lvl1pPr marL="0" indent="0">
              <a:buNone/>
              <a:defRPr sz="1800" b="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298448" y="3337560"/>
            <a:ext cx="2066544" cy="22860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3685032" y="2871216"/>
            <a:ext cx="2066544" cy="365760"/>
          </a:xfrm>
        </p:spPr>
        <p:txBody>
          <a:bodyPr anchor="b">
            <a:normAutofit/>
          </a:bodyPr>
          <a:lstStyle>
            <a:lvl1pPr marL="0" indent="0">
              <a:buNone/>
              <a:defRPr sz="1800" b="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3685032" y="3337560"/>
            <a:ext cx="2066544" cy="22860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DE97EF55-0D4D-4801-869B-04ED682D62D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208776" y="1289304"/>
            <a:ext cx="4572000" cy="4334256"/>
          </a:xfrm>
          <a:solidFill>
            <a:schemeClr val="accent4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Contoso business plan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479596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13" descr="close up photo of leaves&#10;">
            <a:extLst>
              <a:ext uri="{FF2B5EF4-FFF2-40B4-BE49-F238E27FC236}">
                <a16:creationId xmlns:a16="http://schemas.microsoft.com/office/drawing/2014/main" id="{5B334254-BCFF-4714-B7C4-38E7C0814F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CFE1AAB-5EBC-4913-9A1E-DBC69C761B22}"/>
              </a:ext>
            </a:extLst>
          </p:cNvPr>
          <p:cNvSpPr/>
          <p:nvPr userDrawn="1"/>
        </p:nvSpPr>
        <p:spPr>
          <a:xfrm>
            <a:off x="4066032" y="0"/>
            <a:ext cx="4059936" cy="6858000"/>
          </a:xfrm>
          <a:prstGeom prst="rect">
            <a:avLst/>
          </a:prstGeom>
          <a:solidFill>
            <a:schemeClr val="accent5">
              <a:lumMod val="9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4400" y="2450592"/>
            <a:ext cx="2743200" cy="640080"/>
          </a:xfrm>
        </p:spPr>
        <p:txBody>
          <a:bodyPr>
            <a:no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724400" y="3566160"/>
            <a:ext cx="2743200" cy="265176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Contoso business plan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62482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Light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739F7D1-31ED-4588-7F6B-7214367FBA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8744" y="209677"/>
            <a:ext cx="9064752" cy="1097915"/>
          </a:xfrm>
          <a:noFill/>
        </p:spPr>
        <p:txBody>
          <a:bodyPr anchor="b">
            <a:normAutofit/>
          </a:bodyPr>
          <a:lstStyle>
            <a:lvl1pPr>
              <a:defRPr sz="5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413A1C6A-339B-343A-B0AD-F761FE91051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8745" y="1344676"/>
            <a:ext cx="9064752" cy="511175"/>
          </a:xfrm>
        </p:spPr>
        <p:txBody>
          <a:bodyPr lIns="164592" tIns="0"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535829F9-B704-5645-ABE3-F98170E89B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396346" y="585334"/>
            <a:ext cx="1005840" cy="1005840"/>
          </a:xfrm>
          <a:prstGeom prst="ellipse">
            <a:avLst/>
          </a:prstGeom>
          <a:noFill/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5807DD9B-8716-9B22-9F91-88E6071F91D3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10487786" y="649342"/>
            <a:ext cx="822960" cy="822960"/>
          </a:xfrm>
          <a:prstGeom prst="ellipse">
            <a:avLst/>
          </a:prstGeom>
          <a:ln w="22225">
            <a:noFill/>
          </a:ln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3465C986-E3D2-97E7-9111-0299F9C3B1D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73608" y="2556796"/>
            <a:ext cx="1996440" cy="381190"/>
          </a:xfrm>
        </p:spPr>
        <p:txBody>
          <a:bodyPr lIns="91440" tIns="0">
            <a:noAutofit/>
          </a:bodyPr>
          <a:lstStyle>
            <a:lvl1pPr marL="0" indent="0">
              <a:buNone/>
              <a:defRPr sz="2200" b="1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CD86E3A-6D68-1F05-DE18-246FA7A440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53404" y="3046075"/>
            <a:ext cx="1828633" cy="96903"/>
          </a:xfrm>
          <a:prstGeom prst="rect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216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6C169315-0602-4C85-86EE-5C3554AAA92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73608" y="3391012"/>
            <a:ext cx="1996440" cy="778652"/>
          </a:xfrm>
        </p:spPr>
        <p:txBody>
          <a:bodyPr lIns="91440" tIns="0">
            <a:noAutofit/>
          </a:bodyPr>
          <a:lstStyle>
            <a:lvl1pPr marL="0" indent="0">
              <a:buNone/>
              <a:defRPr sz="1200" cap="none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5" name="Text Placeholder 11">
            <a:extLst>
              <a:ext uri="{FF2B5EF4-FFF2-40B4-BE49-F238E27FC236}">
                <a16:creationId xmlns:a16="http://schemas.microsoft.com/office/drawing/2014/main" id="{70FD3BFF-C0B9-AA50-A3D6-B4A48EEF751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70560" y="4505738"/>
            <a:ext cx="893064" cy="335470"/>
          </a:xfrm>
        </p:spPr>
        <p:txBody>
          <a:bodyPr lIns="91440" tIns="0">
            <a:noAutofit/>
          </a:bodyPr>
          <a:lstStyle>
            <a:lvl1pPr marL="0" indent="0">
              <a:buNone/>
              <a:defRPr sz="2000" cap="all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xxxx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EBEE5563-8FF1-7479-E11E-F0144D7533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682496" y="4399153"/>
            <a:ext cx="685800" cy="685800"/>
          </a:xfrm>
          <a:prstGeom prst="ellipse">
            <a:avLst/>
          </a:prstGeom>
          <a:noFill/>
          <a:ln w="127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Picture Placeholder 13">
            <a:extLst>
              <a:ext uri="{FF2B5EF4-FFF2-40B4-BE49-F238E27FC236}">
                <a16:creationId xmlns:a16="http://schemas.microsoft.com/office/drawing/2014/main" id="{A69C1816-EC8E-961C-AC21-6D86E9C455A1}"/>
              </a:ext>
            </a:extLst>
          </p:cNvPr>
          <p:cNvSpPr>
            <a:spLocks noGrp="1" noChangeAspect="1"/>
          </p:cNvSpPr>
          <p:nvPr>
            <p:ph type="pic" sz="quarter" idx="35"/>
          </p:nvPr>
        </p:nvSpPr>
        <p:spPr>
          <a:xfrm>
            <a:off x="1796796" y="4513453"/>
            <a:ext cx="457200" cy="457200"/>
          </a:xfrm>
          <a:prstGeom prst="ellipse">
            <a:avLst/>
          </a:prstGeom>
          <a:ln w="19050">
            <a:noFill/>
          </a:ln>
        </p:spPr>
        <p:txBody>
          <a:bodyPr lIns="0" tIns="0" rIns="0" bIns="0">
            <a:normAutofit/>
          </a:bodyPr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9F9A0E21-E67B-7E2F-ED16-4BABF078108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70560" y="4894756"/>
            <a:ext cx="893064" cy="335470"/>
          </a:xfrm>
        </p:spPr>
        <p:txBody>
          <a:bodyPr lIns="91440" tIns="0">
            <a:noAutofit/>
          </a:bodyPr>
          <a:lstStyle>
            <a:lvl1pPr marL="0" indent="0">
              <a:buNone/>
              <a:defRPr sz="1400" cap="none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9CFE922A-6A5A-4DA8-1E44-D808527720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53404" y="5377870"/>
            <a:ext cx="1827083" cy="0"/>
          </a:xfrm>
          <a:prstGeom prst="straightConnector1">
            <a:avLst/>
          </a:prstGeom>
          <a:ln w="19050" cap="flat" cmpd="sng" algn="ctr">
            <a:gradFill>
              <a:gsLst>
                <a:gs pos="0">
                  <a:schemeClr val="accent1">
                    <a:lumMod val="75000"/>
                  </a:schemeClr>
                </a:gs>
                <a:gs pos="100000">
                  <a:schemeClr val="accent3">
                    <a:lumMod val="75000"/>
                  </a:schemeClr>
                </a:gs>
              </a:gsLst>
              <a:lin ang="2160000" scaled="0"/>
            </a:gra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3D56C31D-5FDB-2235-FFF8-2AB6E04C9B1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862072" y="2556796"/>
            <a:ext cx="1996440" cy="381190"/>
          </a:xfrm>
        </p:spPr>
        <p:txBody>
          <a:bodyPr lIns="91440" tIns="0">
            <a:noAutofit/>
          </a:bodyPr>
          <a:lstStyle>
            <a:lvl1pPr marL="0" indent="0">
              <a:buNone/>
              <a:defRPr sz="2200" b="1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81FC81D-B431-FFA6-47F5-F40C79C53D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946272" y="3046075"/>
            <a:ext cx="1828633" cy="96903"/>
          </a:xfrm>
          <a:prstGeom prst="rect">
            <a:avLst/>
          </a:prstGeom>
          <a:gradFill>
            <a:gsLst>
              <a:gs pos="0">
                <a:schemeClr val="accent3">
                  <a:lumMod val="60000"/>
                  <a:lumOff val="40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216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B16A2860-4464-B092-801E-255A6B7DF3E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862072" y="3391012"/>
            <a:ext cx="1996440" cy="778652"/>
          </a:xfrm>
        </p:spPr>
        <p:txBody>
          <a:bodyPr lIns="91440" tIns="0">
            <a:noAutofit/>
          </a:bodyPr>
          <a:lstStyle>
            <a:lvl1pPr marL="0" indent="0">
              <a:buNone/>
              <a:defRPr sz="1200" cap="none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3B992882-DF57-9DAF-2532-06C30C2D9F1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862072" y="4505738"/>
            <a:ext cx="893064" cy="335470"/>
          </a:xfrm>
        </p:spPr>
        <p:txBody>
          <a:bodyPr lIns="91440" tIns="0">
            <a:noAutofit/>
          </a:bodyPr>
          <a:lstStyle>
            <a:lvl1pPr marL="0" indent="0">
              <a:buNone/>
              <a:defRPr sz="2000" cap="all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xxxx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2E63250C-AB2E-9D56-C26C-1E211DFAD5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887724" y="4399153"/>
            <a:ext cx="685800" cy="685800"/>
          </a:xfrm>
          <a:prstGeom prst="ellipse">
            <a:avLst/>
          </a:prstGeom>
          <a:noFill/>
          <a:ln w="127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Picture Placeholder 13">
            <a:extLst>
              <a:ext uri="{FF2B5EF4-FFF2-40B4-BE49-F238E27FC236}">
                <a16:creationId xmlns:a16="http://schemas.microsoft.com/office/drawing/2014/main" id="{50C6734A-2661-863D-C8B6-6A4DBC588FE4}"/>
              </a:ext>
            </a:extLst>
          </p:cNvPr>
          <p:cNvSpPr>
            <a:spLocks noGrp="1" noChangeAspect="1"/>
          </p:cNvSpPr>
          <p:nvPr>
            <p:ph type="pic" sz="quarter" idx="36"/>
          </p:nvPr>
        </p:nvSpPr>
        <p:spPr>
          <a:xfrm>
            <a:off x="4002024" y="4513453"/>
            <a:ext cx="457200" cy="457200"/>
          </a:xfrm>
          <a:prstGeom prst="ellipse">
            <a:avLst/>
          </a:prstGeom>
          <a:ln w="19050">
            <a:noFill/>
          </a:ln>
        </p:spPr>
        <p:txBody>
          <a:bodyPr lIns="0" tIns="0" rIns="0" bIns="0">
            <a:normAutofit/>
          </a:bodyPr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50D7755C-4D0B-D8A7-6235-8E606B39F3A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862072" y="4894756"/>
            <a:ext cx="893064" cy="335470"/>
          </a:xfrm>
        </p:spPr>
        <p:txBody>
          <a:bodyPr lIns="91440" tIns="0">
            <a:noAutofit/>
          </a:bodyPr>
          <a:lstStyle>
            <a:lvl1pPr marL="0" indent="0">
              <a:buNone/>
              <a:defRPr sz="1400" cap="none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6330766-86D4-F436-F65D-07EF389BF5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943485" y="5377870"/>
            <a:ext cx="1836387" cy="0"/>
          </a:xfrm>
          <a:prstGeom prst="straightConnector1">
            <a:avLst/>
          </a:prstGeom>
          <a:ln w="19050" cap="flat" cmpd="sng" algn="ctr">
            <a:gradFill>
              <a:gsLst>
                <a:gs pos="0">
                  <a:schemeClr val="accent3">
                    <a:lumMod val="75000"/>
                  </a:schemeClr>
                </a:gs>
                <a:gs pos="100000">
                  <a:schemeClr val="accent2"/>
                </a:gs>
              </a:gsLst>
              <a:lin ang="2160000" scaled="0"/>
            </a:gra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A540E06E-3F2B-A3DC-320A-8C968AC4350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50536" y="2556796"/>
            <a:ext cx="1996440" cy="381190"/>
          </a:xfrm>
        </p:spPr>
        <p:txBody>
          <a:bodyPr lIns="91440" tIns="0">
            <a:noAutofit/>
          </a:bodyPr>
          <a:lstStyle>
            <a:lvl1pPr marL="0" indent="0">
              <a:buNone/>
              <a:defRPr sz="2200" b="1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46BB721-1D88-1A03-1D55-5C79942C71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39140" y="3046075"/>
            <a:ext cx="1828634" cy="96903"/>
          </a:xfrm>
          <a:prstGeom prst="rect">
            <a:avLst/>
          </a:prstGeom>
          <a:gradFill>
            <a:gsLst>
              <a:gs pos="0">
                <a:schemeClr val="accent2">
                  <a:lumMod val="60000"/>
                  <a:lumOff val="40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216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51307C43-6072-93E9-BF1D-64D42AE2A52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050536" y="3391012"/>
            <a:ext cx="1996440" cy="778652"/>
          </a:xfrm>
        </p:spPr>
        <p:txBody>
          <a:bodyPr lIns="91440" tIns="0">
            <a:noAutofit/>
          </a:bodyPr>
          <a:lstStyle>
            <a:lvl1pPr marL="0" indent="0">
              <a:buNone/>
              <a:defRPr sz="1200" cap="none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9" name="Text Placeholder 11">
            <a:extLst>
              <a:ext uri="{FF2B5EF4-FFF2-40B4-BE49-F238E27FC236}">
                <a16:creationId xmlns:a16="http://schemas.microsoft.com/office/drawing/2014/main" id="{7CBDAD5E-0048-0813-47FC-FFE93F191C5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065776" y="4505738"/>
            <a:ext cx="893064" cy="335470"/>
          </a:xfrm>
        </p:spPr>
        <p:txBody>
          <a:bodyPr lIns="91440" tIns="0">
            <a:noAutofit/>
          </a:bodyPr>
          <a:lstStyle>
            <a:lvl1pPr marL="0" indent="0">
              <a:buNone/>
              <a:defRPr sz="2000" cap="all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xxxx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60D4CBD1-AAC9-3F04-3F49-E8579F6F7A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2952" y="4402872"/>
            <a:ext cx="685800" cy="685800"/>
          </a:xfrm>
          <a:prstGeom prst="ellipse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Picture Placeholder 13">
            <a:extLst>
              <a:ext uri="{FF2B5EF4-FFF2-40B4-BE49-F238E27FC236}">
                <a16:creationId xmlns:a16="http://schemas.microsoft.com/office/drawing/2014/main" id="{F154717D-74D1-298B-EF00-6CCA65AA969B}"/>
              </a:ext>
            </a:extLst>
          </p:cNvPr>
          <p:cNvSpPr>
            <a:spLocks noGrp="1" noChangeAspect="1"/>
          </p:cNvSpPr>
          <p:nvPr>
            <p:ph type="pic" sz="quarter" idx="37"/>
          </p:nvPr>
        </p:nvSpPr>
        <p:spPr>
          <a:xfrm>
            <a:off x="6207252" y="4517172"/>
            <a:ext cx="457200" cy="457200"/>
          </a:xfrm>
          <a:prstGeom prst="ellipse">
            <a:avLst/>
          </a:prstGeom>
          <a:ln w="19050">
            <a:noFill/>
          </a:ln>
        </p:spPr>
        <p:txBody>
          <a:bodyPr lIns="0" tIns="0" rIns="0" bIns="0">
            <a:normAutofit/>
          </a:bodyPr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Text Placeholder 11">
            <a:extLst>
              <a:ext uri="{FF2B5EF4-FFF2-40B4-BE49-F238E27FC236}">
                <a16:creationId xmlns:a16="http://schemas.microsoft.com/office/drawing/2014/main" id="{3A23A057-C011-EB28-4869-A73F2E3B339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065776" y="4894756"/>
            <a:ext cx="893064" cy="335470"/>
          </a:xfrm>
        </p:spPr>
        <p:txBody>
          <a:bodyPr lIns="91440" tIns="0">
            <a:noAutofit/>
          </a:bodyPr>
          <a:lstStyle>
            <a:lvl1pPr marL="0" indent="0">
              <a:buNone/>
              <a:defRPr sz="1400" cap="none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F51B736-1CC5-842A-AFEB-68B1893171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142870" y="5377870"/>
            <a:ext cx="1827639" cy="0"/>
          </a:xfrm>
          <a:prstGeom prst="straightConnector1">
            <a:avLst/>
          </a:prstGeom>
          <a:ln w="19050" cap="flat" cmpd="sng" algn="ctr">
            <a:gradFill>
              <a:gsLst>
                <a:gs pos="0">
                  <a:schemeClr val="accent2"/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2160000" scaled="0"/>
            </a:gra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716EA8F4-B9C4-991F-0EBC-D79877AD468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39000" y="2556796"/>
            <a:ext cx="1996440" cy="381190"/>
          </a:xfrm>
        </p:spPr>
        <p:txBody>
          <a:bodyPr lIns="91440" tIns="0">
            <a:noAutofit/>
          </a:bodyPr>
          <a:lstStyle>
            <a:lvl1pPr marL="0" indent="0">
              <a:buNone/>
              <a:defRPr sz="2200" b="1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3B68F5A8-E314-7C7A-6CB2-3036DF2A8E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332009" y="3046075"/>
            <a:ext cx="1828635" cy="96903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216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5A57C80F-4C30-26E1-B38B-3D7238EC9A4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239000" y="3391012"/>
            <a:ext cx="1996440" cy="778652"/>
          </a:xfrm>
        </p:spPr>
        <p:txBody>
          <a:bodyPr lIns="91440" tIns="0">
            <a:noAutofit/>
          </a:bodyPr>
          <a:lstStyle>
            <a:lvl1pPr marL="0" indent="0">
              <a:buNone/>
              <a:defRPr sz="1200" cap="none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1" name="Text Placeholder 11">
            <a:extLst>
              <a:ext uri="{FF2B5EF4-FFF2-40B4-BE49-F238E27FC236}">
                <a16:creationId xmlns:a16="http://schemas.microsoft.com/office/drawing/2014/main" id="{A44BB5F0-6856-4711-058C-73C1CBF4646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257288" y="4505738"/>
            <a:ext cx="893064" cy="335470"/>
          </a:xfrm>
        </p:spPr>
        <p:txBody>
          <a:bodyPr lIns="91440" tIns="0">
            <a:noAutofit/>
          </a:bodyPr>
          <a:lstStyle>
            <a:lvl1pPr marL="0" indent="0">
              <a:buNone/>
              <a:defRPr sz="2000" cap="all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xxxx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1EF56C89-6D7E-4196-72BF-23ACEE823C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298180" y="4402872"/>
            <a:ext cx="685800" cy="685800"/>
          </a:xfrm>
          <a:prstGeom prst="ellipse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Picture Placeholder 13">
            <a:extLst>
              <a:ext uri="{FF2B5EF4-FFF2-40B4-BE49-F238E27FC236}">
                <a16:creationId xmlns:a16="http://schemas.microsoft.com/office/drawing/2014/main" id="{719C23E4-DE06-6FF4-1BC9-5305DE50D817}"/>
              </a:ext>
            </a:extLst>
          </p:cNvPr>
          <p:cNvSpPr>
            <a:spLocks noGrp="1" noChangeAspect="1"/>
          </p:cNvSpPr>
          <p:nvPr>
            <p:ph type="pic" sz="quarter" idx="38"/>
          </p:nvPr>
        </p:nvSpPr>
        <p:spPr>
          <a:xfrm>
            <a:off x="8412480" y="4517172"/>
            <a:ext cx="457200" cy="457200"/>
          </a:xfrm>
          <a:prstGeom prst="ellipse">
            <a:avLst/>
          </a:prstGeom>
          <a:ln w="19050">
            <a:noFill/>
          </a:ln>
        </p:spPr>
        <p:txBody>
          <a:bodyPr lIns="0" tIns="0" rIns="0" bIns="0">
            <a:normAutofit/>
          </a:bodyPr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Text Placeholder 11">
            <a:extLst>
              <a:ext uri="{FF2B5EF4-FFF2-40B4-BE49-F238E27FC236}">
                <a16:creationId xmlns:a16="http://schemas.microsoft.com/office/drawing/2014/main" id="{F5A3DA8B-D38B-3994-FE85-0A331FBADAD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257288" y="4894756"/>
            <a:ext cx="893064" cy="335470"/>
          </a:xfrm>
        </p:spPr>
        <p:txBody>
          <a:bodyPr lIns="91440" tIns="0">
            <a:noAutofit/>
          </a:bodyPr>
          <a:lstStyle>
            <a:lvl1pPr marL="0" indent="0">
              <a:buNone/>
              <a:defRPr sz="1400" cap="none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A771B152-C165-EE9A-CF25-69B01D939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333507" y="5377870"/>
            <a:ext cx="1828375" cy="0"/>
          </a:xfrm>
          <a:prstGeom prst="straightConnector1">
            <a:avLst/>
          </a:prstGeom>
          <a:ln w="19050" cap="flat" cmpd="sng" algn="ctr">
            <a:gradFill>
              <a:gsLst>
                <a:gs pos="0">
                  <a:schemeClr val="accent5">
                    <a:lumMod val="60000"/>
                    <a:lumOff val="40000"/>
                  </a:schemeClr>
                </a:gs>
                <a:gs pos="100000">
                  <a:schemeClr val="accent6"/>
                </a:gs>
              </a:gsLst>
              <a:lin ang="2160000" scaled="0"/>
            </a:gra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D3896BC4-3EFC-36C4-6071-4BF0E987F96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427464" y="2556796"/>
            <a:ext cx="1996440" cy="381190"/>
          </a:xfrm>
        </p:spPr>
        <p:txBody>
          <a:bodyPr lIns="91440" tIns="0">
            <a:noAutofit/>
          </a:bodyPr>
          <a:lstStyle>
            <a:lvl1pPr marL="0" indent="0">
              <a:buNone/>
              <a:defRPr sz="2200" b="1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B6236E29-4894-FD6C-E56F-5B1CBA99A5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524879" y="3046075"/>
            <a:ext cx="1828635" cy="96903"/>
          </a:xfrm>
          <a:prstGeom prst="rect">
            <a:avLst/>
          </a:pr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100000">
                <a:schemeClr val="accent6">
                  <a:lumMod val="40000"/>
                  <a:lumOff val="60000"/>
                </a:schemeClr>
              </a:gs>
            </a:gsLst>
            <a:lin ang="216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C2DA584-D9BC-7A01-6F48-363C7F6465E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427464" y="3391012"/>
            <a:ext cx="1996440" cy="778652"/>
          </a:xfrm>
        </p:spPr>
        <p:txBody>
          <a:bodyPr lIns="91440" tIns="0">
            <a:noAutofit/>
          </a:bodyPr>
          <a:lstStyle>
            <a:lvl1pPr marL="0" indent="0">
              <a:buNone/>
              <a:defRPr sz="1200" cap="none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3" name="Text Placeholder 11">
            <a:extLst>
              <a:ext uri="{FF2B5EF4-FFF2-40B4-BE49-F238E27FC236}">
                <a16:creationId xmlns:a16="http://schemas.microsoft.com/office/drawing/2014/main" id="{70C95BBB-511F-F8F5-EF37-C6109C4AF4E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448800" y="4505738"/>
            <a:ext cx="893064" cy="335470"/>
          </a:xfrm>
        </p:spPr>
        <p:txBody>
          <a:bodyPr lIns="91440" tIns="0">
            <a:noAutofit/>
          </a:bodyPr>
          <a:lstStyle>
            <a:lvl1pPr marL="0" indent="0">
              <a:buNone/>
              <a:defRPr sz="2000" cap="all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xxxx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D0EDAC9C-0C6E-2807-24D5-3E04B5E210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484738" y="4399153"/>
            <a:ext cx="685800" cy="685800"/>
          </a:xfrm>
          <a:prstGeom prst="ellipse">
            <a:avLst/>
          </a:prstGeom>
          <a:noFill/>
          <a:ln w="1270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Picture Placeholder 13">
            <a:extLst>
              <a:ext uri="{FF2B5EF4-FFF2-40B4-BE49-F238E27FC236}">
                <a16:creationId xmlns:a16="http://schemas.microsoft.com/office/drawing/2014/main" id="{B1C0F0FD-844D-CC54-986F-B8522F12B0A5}"/>
              </a:ext>
            </a:extLst>
          </p:cNvPr>
          <p:cNvSpPr>
            <a:spLocks noGrp="1" noChangeAspect="1"/>
          </p:cNvSpPr>
          <p:nvPr>
            <p:ph type="pic" sz="quarter" idx="39"/>
          </p:nvPr>
        </p:nvSpPr>
        <p:spPr>
          <a:xfrm>
            <a:off x="10599038" y="4513453"/>
            <a:ext cx="457200" cy="457200"/>
          </a:xfrm>
          <a:prstGeom prst="ellipse">
            <a:avLst/>
          </a:prstGeom>
          <a:ln w="19050">
            <a:noFill/>
          </a:ln>
        </p:spPr>
        <p:txBody>
          <a:bodyPr lIns="0" tIns="0" rIns="0" bIns="0">
            <a:normAutofit/>
          </a:bodyPr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Text Placeholder 11">
            <a:extLst>
              <a:ext uri="{FF2B5EF4-FFF2-40B4-BE49-F238E27FC236}">
                <a16:creationId xmlns:a16="http://schemas.microsoft.com/office/drawing/2014/main" id="{A00816D8-6779-7BDB-52AB-5BD0A2479E4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448800" y="4894756"/>
            <a:ext cx="893064" cy="335470"/>
          </a:xfrm>
        </p:spPr>
        <p:txBody>
          <a:bodyPr lIns="91440" tIns="0">
            <a:noAutofit/>
          </a:bodyPr>
          <a:lstStyle>
            <a:lvl1pPr marL="0" indent="0">
              <a:buNone/>
              <a:defRPr sz="1400" cap="none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D6506AFF-E40E-308E-7907-FBFC4DAAB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524879" y="5376344"/>
            <a:ext cx="1828635" cy="3053"/>
          </a:xfrm>
          <a:prstGeom prst="straightConnector1">
            <a:avLst/>
          </a:prstGeom>
          <a:ln w="19050" cap="flat" cmpd="sng" algn="ctr">
            <a:gradFill>
              <a:gsLst>
                <a:gs pos="0">
                  <a:schemeClr val="accent6"/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2160000" scaled="0"/>
            </a:gra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0A11DE-725C-8DE4-9A24-3718A3D14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0560" y="6072886"/>
            <a:ext cx="4114800" cy="365125"/>
          </a:xfrm>
          <a:prstGeom prst="rect">
            <a:avLst/>
          </a:prstGeom>
        </p:spPr>
        <p:txBody>
          <a:bodyPr/>
          <a:lstStyle>
            <a:lvl1pPr algn="l">
              <a:defRPr sz="1000" cap="all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6D8153-A9C6-7A32-CDB7-BF9D7CB1AC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8616" y="607288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0</a:t>
            </a:r>
            <a:fld id="{E6B975A5-EA91-314B-AF62-F6E264554D2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244653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8" descr="photo of palm leaf on pink background&#10;">
            <a:extLst>
              <a:ext uri="{FF2B5EF4-FFF2-40B4-BE49-F238E27FC236}">
                <a16:creationId xmlns:a16="http://schemas.microsoft.com/office/drawing/2014/main" id="{E987AC57-CBB8-467C-8A39-019EA33D08D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11192F3-A424-430E-B4BC-525DF06AE7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30584" y="1901952"/>
            <a:ext cx="3937416" cy="2387600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8FD8B2AA-F7CC-4211-87D1-ABF49E9994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30584" y="4379976"/>
            <a:ext cx="3937416" cy="572798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8CAF1BA5-EAFF-4D55-A445-675B1CEF489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393825" y="1143000"/>
            <a:ext cx="5029200" cy="4572000"/>
          </a:xfrm>
          <a:solidFill>
            <a:schemeClr val="accent4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Placeholder 64">
            <a:extLst>
              <a:ext uri="{FF2B5EF4-FFF2-40B4-BE49-F238E27FC236}">
                <a16:creationId xmlns:a16="http://schemas.microsoft.com/office/drawing/2014/main" id="{D73C250B-F170-486D-A636-FAA4ED926C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4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1588" y="0"/>
            <a:ext cx="12188825" cy="6858000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AE32DAA-2F83-4F0B-B593-EAEC38A22BF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38200" y="1975104"/>
            <a:ext cx="2103120" cy="3017520"/>
          </a:xfr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ctr" rotWithShape="0">
              <a:schemeClr val="tx1">
                <a:alpha val="40000"/>
              </a:schemeClr>
            </a:outerShdw>
          </a:effectLst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F62CE30-AF00-49C9-BB4C-FF4623AE488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8200" y="5249545"/>
            <a:ext cx="2103438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11E27B3C-F9CB-489A-B87D-B019E80246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37882" y="5538152"/>
            <a:ext cx="2103438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DE0F61DF-6086-4D91-A1DB-0C91BD225C0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642360" y="1975104"/>
            <a:ext cx="2103120" cy="3017520"/>
          </a:xfr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ctr" rotWithShape="0">
              <a:schemeClr val="tx1">
                <a:alpha val="40000"/>
              </a:schemeClr>
            </a:outerShdw>
          </a:effectLst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DD1B9ECE-8B72-4E8C-BF0F-42BAD333E58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642678" y="5249545"/>
            <a:ext cx="2103438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CC01C00D-D845-4EA4-ACEA-80430CEC0EA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642360" y="5538152"/>
            <a:ext cx="2103438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E36DA0C1-756A-41EF-BD41-B210DAD57AC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446520" y="1975104"/>
            <a:ext cx="2103120" cy="3017520"/>
          </a:xfr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ctr" rotWithShape="0">
              <a:schemeClr val="tx1">
                <a:alpha val="40000"/>
              </a:schemeClr>
            </a:outerShdw>
          </a:effectLst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22C7D19B-8BCA-4A46-A531-C74F00C501A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46204" y="5249545"/>
            <a:ext cx="2103438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8" name="Text Placeholder 12">
            <a:extLst>
              <a:ext uri="{FF2B5EF4-FFF2-40B4-BE49-F238E27FC236}">
                <a16:creationId xmlns:a16="http://schemas.microsoft.com/office/drawing/2014/main" id="{A1BA12AE-AA7B-4898-AE4C-6EF1BF0293B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45886" y="5538152"/>
            <a:ext cx="2103438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C824A7A5-D0EA-414B-A57F-AFC09799DF8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250680" y="1975104"/>
            <a:ext cx="2103120" cy="3017520"/>
          </a:xfr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ctr" rotWithShape="0">
              <a:schemeClr val="tx1">
                <a:alpha val="40000"/>
              </a:schemeClr>
            </a:outerShdw>
          </a:effectLst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0CCA0A92-44E0-4256-BDF5-D01C27404DC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249412" y="5249545"/>
            <a:ext cx="2103438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16D5C7BE-6D3E-4E7E-BBE6-230B10C2F43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249094" y="5538152"/>
            <a:ext cx="2103438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Contoso business plan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669925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Org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38">
            <a:extLst>
              <a:ext uri="{FF2B5EF4-FFF2-40B4-BE49-F238E27FC236}">
                <a16:creationId xmlns:a16="http://schemas.microsoft.com/office/drawing/2014/main" id="{FCA6EB2C-E8DA-46AE-AD91-63B890E4AC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802" b="780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Contoso business plan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1" name="SmartArt Placeholder 20">
            <a:extLst>
              <a:ext uri="{FF2B5EF4-FFF2-40B4-BE49-F238E27FC236}">
                <a16:creationId xmlns:a16="http://schemas.microsoft.com/office/drawing/2014/main" id="{22DDECCB-0586-4A4E-B5E8-F4F3A0C4DD2C}"/>
              </a:ext>
            </a:extLst>
          </p:cNvPr>
          <p:cNvSpPr>
            <a:spLocks noGrp="1"/>
          </p:cNvSpPr>
          <p:nvPr>
            <p:ph type="dgm" sz="quarter" idx="27"/>
          </p:nvPr>
        </p:nvSpPr>
        <p:spPr>
          <a:xfrm>
            <a:off x="1088136" y="2039112"/>
            <a:ext cx="10515600" cy="3960812"/>
          </a:xfrm>
        </p:spPr>
        <p:txBody>
          <a:bodyPr/>
          <a:lstStyle/>
          <a:p>
            <a:r>
              <a:rPr lang="en-US"/>
              <a:t>Click icon to add SmartArt graphic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502505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Opportuniti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close up photo of plants&#10;">
            <a:extLst>
              <a:ext uri="{FF2B5EF4-FFF2-40B4-BE49-F238E27FC236}">
                <a16:creationId xmlns:a16="http://schemas.microsoft.com/office/drawing/2014/main" id="{7863BFED-18F0-48ED-A69C-CA7DB56543E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9072CCB7-8B6D-4640-9349-4BF4E6715721}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55BE3A6-48FA-4624-9CA9-027EFA2EFD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500288"/>
            <a:ext cx="10058400" cy="5652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90913CB-E9D8-4BC6-BF27-FBDED2266B74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1657183" y="2411516"/>
            <a:ext cx="4114800" cy="274320"/>
          </a:xfr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657183" y="2707071"/>
            <a:ext cx="4114800" cy="731520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AC961473-F8E7-498A-AFFD-2BC0065884EC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1657183" y="3567512"/>
            <a:ext cx="4114800" cy="274320"/>
          </a:xfr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F32F6735-86D0-4D0F-9741-8D6C74C99BAA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1657183" y="3863067"/>
            <a:ext cx="4114800" cy="731520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DAD41BAB-B874-4283-8FDD-618EAB4B7CC6}"/>
              </a:ext>
            </a:extLst>
          </p:cNvPr>
          <p:cNvSpPr>
            <a:spLocks noGrp="1"/>
          </p:cNvSpPr>
          <p:nvPr>
            <p:ph idx="21" hasCustomPrompt="1"/>
          </p:nvPr>
        </p:nvSpPr>
        <p:spPr>
          <a:xfrm>
            <a:off x="1657183" y="4737597"/>
            <a:ext cx="4114800" cy="274320"/>
          </a:xfr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6382FE5C-EADC-4EF2-9E4F-06BDCA5551B3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1657183" y="5033152"/>
            <a:ext cx="4114800" cy="731520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5016684-22E4-49BC-9E14-2E73CF3F757D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6404811" y="2411516"/>
            <a:ext cx="4114800" cy="274320"/>
          </a:xfr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C52459E-612F-4699-B9E5-39839B5B6D79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6404811" y="2707071"/>
            <a:ext cx="4114800" cy="731520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C93FEF41-CD0D-4D3A-90FA-2F123068E73D}"/>
              </a:ext>
            </a:extLst>
          </p:cNvPr>
          <p:cNvSpPr>
            <a:spLocks noGrp="1"/>
          </p:cNvSpPr>
          <p:nvPr>
            <p:ph idx="23" hasCustomPrompt="1"/>
          </p:nvPr>
        </p:nvSpPr>
        <p:spPr>
          <a:xfrm>
            <a:off x="6404811" y="3570539"/>
            <a:ext cx="4114800" cy="274320"/>
          </a:xfr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56A7E58B-04CA-4390-878D-CBE6185E320A}"/>
              </a:ext>
            </a:extLst>
          </p:cNvPr>
          <p:cNvSpPr>
            <a:spLocks noGrp="1"/>
          </p:cNvSpPr>
          <p:nvPr>
            <p:ph idx="22" hasCustomPrompt="1"/>
          </p:nvPr>
        </p:nvSpPr>
        <p:spPr>
          <a:xfrm>
            <a:off x="6404811" y="3865136"/>
            <a:ext cx="4114800" cy="731520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Contoso business plan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926077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5AA14AE4-11F2-4FDA-9E81-B2567D6A647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24" y="0"/>
            <a:ext cx="6181344" cy="6858000"/>
          </a:xfrm>
          <a:custGeom>
            <a:avLst/>
            <a:gdLst>
              <a:gd name="connsiteX0" fmla="*/ 961757 w 6181344"/>
              <a:gd name="connsiteY0" fmla="*/ 4070850 h 6858000"/>
              <a:gd name="connsiteX1" fmla="*/ 961757 w 6181344"/>
              <a:gd name="connsiteY1" fmla="*/ 5076690 h 6858000"/>
              <a:gd name="connsiteX2" fmla="*/ 6094475 w 6181344"/>
              <a:gd name="connsiteY2" fmla="*/ 5076690 h 6858000"/>
              <a:gd name="connsiteX3" fmla="*/ 6094475 w 6181344"/>
              <a:gd name="connsiteY3" fmla="*/ 4070850 h 6858000"/>
              <a:gd name="connsiteX4" fmla="*/ 0 w 6181344"/>
              <a:gd name="connsiteY4" fmla="*/ 0 h 6858000"/>
              <a:gd name="connsiteX5" fmla="*/ 6181344 w 6181344"/>
              <a:gd name="connsiteY5" fmla="*/ 0 h 6858000"/>
              <a:gd name="connsiteX6" fmla="*/ 6181344 w 6181344"/>
              <a:gd name="connsiteY6" fmla="*/ 6858000 h 6858000"/>
              <a:gd name="connsiteX7" fmla="*/ 0 w 6181344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81344" h="6858000">
                <a:moveTo>
                  <a:pt x="961757" y="4070850"/>
                </a:moveTo>
                <a:lnTo>
                  <a:pt x="961757" y="5076690"/>
                </a:lnTo>
                <a:lnTo>
                  <a:pt x="6094475" y="5076690"/>
                </a:lnTo>
                <a:lnTo>
                  <a:pt x="6094475" y="4070850"/>
                </a:lnTo>
                <a:close/>
                <a:moveTo>
                  <a:pt x="0" y="0"/>
                </a:moveTo>
                <a:lnTo>
                  <a:pt x="6181344" y="0"/>
                </a:lnTo>
                <a:lnTo>
                  <a:pt x="618134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93EBD09-1706-473B-B779-2BE1D717216B}"/>
              </a:ext>
            </a:extLst>
          </p:cNvPr>
          <p:cNvSpPr/>
          <p:nvPr userDrawn="1"/>
        </p:nvSpPr>
        <p:spPr>
          <a:xfrm>
            <a:off x="963281" y="4070850"/>
            <a:ext cx="5132718" cy="1005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2728" y="4151376"/>
            <a:ext cx="4443664" cy="914400"/>
          </a:xfrm>
        </p:spPr>
        <p:txBody>
          <a:bodyPr anchor="ctr" anchorCtr="0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5F381AAE-62C0-4761-90A8-43C8E0B3D2A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048000" y="777240"/>
            <a:ext cx="8229600" cy="5303520"/>
          </a:xfrm>
          <a:custGeom>
            <a:avLst/>
            <a:gdLst>
              <a:gd name="connsiteX0" fmla="*/ 0 w 8229600"/>
              <a:gd name="connsiteY0" fmla="*/ 0 h 5303520"/>
              <a:gd name="connsiteX1" fmla="*/ 8229600 w 8229600"/>
              <a:gd name="connsiteY1" fmla="*/ 0 h 5303520"/>
              <a:gd name="connsiteX2" fmla="*/ 8229600 w 8229600"/>
              <a:gd name="connsiteY2" fmla="*/ 5303520 h 5303520"/>
              <a:gd name="connsiteX3" fmla="*/ 0 w 8229600"/>
              <a:gd name="connsiteY3" fmla="*/ 5303520 h 5303520"/>
              <a:gd name="connsiteX4" fmla="*/ 0 w 8229600"/>
              <a:gd name="connsiteY4" fmla="*/ 4299450 h 5303520"/>
              <a:gd name="connsiteX5" fmla="*/ 3047999 w 8229600"/>
              <a:gd name="connsiteY5" fmla="*/ 4299450 h 5303520"/>
              <a:gd name="connsiteX6" fmla="*/ 3047999 w 8229600"/>
              <a:gd name="connsiteY6" fmla="*/ 3293610 h 5303520"/>
              <a:gd name="connsiteX7" fmla="*/ 0 w 8229600"/>
              <a:gd name="connsiteY7" fmla="*/ 3293610 h 5303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229600" h="5303520">
                <a:moveTo>
                  <a:pt x="0" y="0"/>
                </a:moveTo>
                <a:lnTo>
                  <a:pt x="8229600" y="0"/>
                </a:lnTo>
                <a:lnTo>
                  <a:pt x="8229600" y="5303520"/>
                </a:lnTo>
                <a:lnTo>
                  <a:pt x="0" y="5303520"/>
                </a:lnTo>
                <a:lnTo>
                  <a:pt x="0" y="4299450"/>
                </a:lnTo>
                <a:lnTo>
                  <a:pt x="3047999" y="4299450"/>
                </a:lnTo>
                <a:lnTo>
                  <a:pt x="3047999" y="3293610"/>
                </a:lnTo>
                <a:lnTo>
                  <a:pt x="0" y="329361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029C1C-740D-4213-96FE-1FAA3072F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Contoso business plan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4E8801-7449-48B4-8D64-BCE20D083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EB05F6-A3ED-45AB-B103-D5E34BFD60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16592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sk and rewar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44" descr="Photo of palm leaves&#10;">
            <a:extLst>
              <a:ext uri="{FF2B5EF4-FFF2-40B4-BE49-F238E27FC236}">
                <a16:creationId xmlns:a16="http://schemas.microsoft.com/office/drawing/2014/main" id="{7C4AAE08-43F5-49E6-AEBD-2C27A2BE082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FF83E037-B49C-4664-8547-6F1930E2BD04}"/>
              </a:ext>
            </a:extLst>
          </p:cNvPr>
          <p:cNvSpPr/>
          <p:nvPr userDrawn="1"/>
        </p:nvSpPr>
        <p:spPr>
          <a:xfrm>
            <a:off x="914400" y="777240"/>
            <a:ext cx="10361676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6A8F5C17-5DF3-42C2-B87F-A2F50BE04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1371600"/>
            <a:ext cx="5057774" cy="640080"/>
          </a:xfrm>
        </p:spPr>
        <p:txBody>
          <a:bodyPr>
            <a:no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DE97EF55-0D4D-4801-869B-04ED682D62D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709928" y="2105025"/>
            <a:ext cx="4178808" cy="3383280"/>
          </a:xfrm>
          <a:solidFill>
            <a:schemeClr val="accent4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54496" y="2103120"/>
            <a:ext cx="2185416" cy="365760"/>
          </a:xfrm>
        </p:spPr>
        <p:txBody>
          <a:bodyPr anchor="b">
            <a:normAutofit/>
          </a:bodyPr>
          <a:lstStyle>
            <a:lvl1pPr marL="0" indent="0">
              <a:buNone/>
              <a:defRPr sz="1800" b="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54496" y="2569464"/>
            <a:ext cx="2185416" cy="2916936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714232" y="2103120"/>
            <a:ext cx="2185416" cy="365760"/>
          </a:xfrm>
        </p:spPr>
        <p:txBody>
          <a:bodyPr anchor="b">
            <a:normAutofit/>
          </a:bodyPr>
          <a:lstStyle>
            <a:lvl1pPr marL="0" indent="0">
              <a:buNone/>
              <a:defRPr sz="1800" b="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8714232" y="2569464"/>
            <a:ext cx="2185416" cy="2916936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Contoso business plan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63025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714980"/>
            <a:ext cx="10515600" cy="640080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819656"/>
            <a:ext cx="5157787" cy="548640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1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386584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819656"/>
            <a:ext cx="5183188" cy="548640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1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386584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Contoso business plan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005701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concep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C62EDD7B-9CFE-429C-B002-CB0D9B31ECD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24" y="0"/>
            <a:ext cx="12188952" cy="6858000"/>
          </a:xfrm>
          <a:solidFill>
            <a:schemeClr val="bg1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4910" y="1878096"/>
            <a:ext cx="4572000" cy="93920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Contoso business plan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EF15002-67E4-4A4E-8458-C33E897B7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84910" y="3184149"/>
            <a:ext cx="4572000" cy="731520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FEF5233-78E0-4693-B7BD-AB83F3704938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1184910" y="2888594"/>
            <a:ext cx="4572000" cy="274320"/>
          </a:xfr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AFFB0F1-B93F-405D-9BAC-C8487E8EAD32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1184910" y="4340145"/>
            <a:ext cx="4572000" cy="731520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8DECC8A-9731-47C9-ADC8-DB414C006D1F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1184910" y="4044590"/>
            <a:ext cx="4572000" cy="274320"/>
          </a:xfr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40506720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4D0845-C627-8E1B-DC8D-DC8E945AB7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1E0896-9EF9-7F05-6507-038AB7F0BC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74767F-D889-18D7-F9A2-D165547F54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C0C029-FF01-A004-059C-E9C1BA65F0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Contoso business plan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6F504A-70B5-7879-379A-D22CCCF8F7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3905731"/>
      </p:ext>
    </p:extLst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BFE4D7-18CE-015E-90DA-8EFCA6E421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8623C0-4732-5D78-D105-F1872CAA5D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69B944-E583-2A22-E4D2-AF1E91DD5E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F98F5E-E05E-BC6C-2D70-2CFAC8BAA1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Contoso business plan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B94500-A122-510C-3642-5D7813462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75518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9B7AF4-FB1A-BDC4-164F-5551AB64A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BC0117-1D87-8278-F979-368C8F994C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F6EBCD-554F-27FA-9B02-1E9F072C94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68BC43-7FF0-CF90-DCFA-47F8FDC34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Contoso business plan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03DB44-D877-44D6-4D33-F25BA1A925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391175"/>
      </p:ext>
    </p:extLst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C1DA9-8EEE-E404-EAD6-DB4BDC8D5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BCED7A-7ED0-F526-F492-9BED5B0FBA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576531-DC2F-02CC-2BF6-21C2262CF3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1B50F1-F4FA-8E90-966E-F2F4F41596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BA2411-4A52-A046-6894-F9FD2C5538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Contoso business plan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725389-9317-D8EF-71EA-561B47F22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6840042"/>
      </p:ext>
    </p:extLst>
  </p:cSld>
  <p:clrMapOvr>
    <a:masterClrMapping/>
  </p:clrMapOvr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B3C5F4-BE3A-AA6F-20E0-DA5119A03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3518F1-BC32-5D09-B4E3-09581D70FA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BB736C-EC03-05B0-CED7-13DEA5369A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DD34D8-F78D-C55C-720C-D2DF59FB95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4B593FE-E0D0-106C-A78F-39CF895C684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51D339F-6E25-2770-D023-88E8DC4106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E540BDB-2869-5A0E-58F1-F74AEA2136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Contoso business plan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2049221-5130-3380-8607-7FCCFF1CDA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24419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9268A-17CC-8054-BC26-CEC9479082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030D253-AB76-B5F2-C7A1-C1B12EEBED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E48FC7-8729-259E-5617-65EEB3F8BE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Contoso business plan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44218D-1377-BC70-162A-E4900D2D09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2378364"/>
      </p:ext>
    </p:extLst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358E476-B577-A968-6DAE-7F76F8828A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495010-1489-8387-9AB2-44824648B6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Contoso business plan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045036-7E8A-C3E6-8369-07B3BDEA74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2375350"/>
      </p:ext>
    </p:extLst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20.xml"/><Relationship Id="rId26" Type="http://schemas.openxmlformats.org/officeDocument/2006/relationships/theme" Target="../theme/theme2.xml"/><Relationship Id="rId3" Type="http://schemas.openxmlformats.org/officeDocument/2006/relationships/slideLayout" Target="../slideLayouts/slideLayout5.xml"/><Relationship Id="rId21" Type="http://schemas.openxmlformats.org/officeDocument/2006/relationships/slideLayout" Target="../slideLayouts/slideLayout23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5" Type="http://schemas.openxmlformats.org/officeDocument/2006/relationships/slideLayout" Target="../slideLayouts/slideLayout27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22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2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23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12.xml"/><Relationship Id="rId19" Type="http://schemas.openxmlformats.org/officeDocument/2006/relationships/slideLayout" Target="../slideLayouts/slideLayout21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Relationship Id="rId22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C5B3CF9-F6C1-EAC2-6ED5-F21274EDAC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804" y="365125"/>
            <a:ext cx="1088701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484AFB-9D3B-E902-0E64-B953D0E5C9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4804" y="1825625"/>
            <a:ext cx="10887012" cy="41135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54D8918F-6808-DDE5-4A7C-495DAC2489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0560" y="6072886"/>
            <a:ext cx="4114800" cy="365125"/>
          </a:xfrm>
          <a:prstGeom prst="rect">
            <a:avLst/>
          </a:prstGeom>
        </p:spPr>
        <p:txBody>
          <a:bodyPr/>
          <a:lstStyle>
            <a:lvl1pPr algn="l">
              <a:defRPr sz="1000" cap="all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A2BAE7F7-F858-A80B-8F72-EFA0C33C10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38616" y="6072886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0</a:t>
            </a:r>
            <a:fld id="{E6B975A5-EA91-314B-AF62-F6E264554D2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19929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23FB4B6-F61E-BCFE-5AA3-8BD410447E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BF1CFA-10F9-175A-C421-2C375F8683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9FF4C1-9E51-6C50-DE22-21145B48A6A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F426BF-4271-4332-9FF4-ECB2E717E86F}" type="datetimeFigureOut">
              <a:rPr lang="en-US" smtClean="0"/>
              <a:t>12/5/2023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D52AD1-132A-1442-DD1E-361704B53D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9AD0F1-E8FF-169B-CC61-2BA63F0F08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0</a:t>
            </a:r>
            <a:fld id="{E6B975A5-EA91-314B-AF62-F6E264554D2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12818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8" r:id="rId1"/>
    <p:sldLayoutId id="2147483799" r:id="rId2"/>
    <p:sldLayoutId id="2147483800" r:id="rId3"/>
    <p:sldLayoutId id="2147483801" r:id="rId4"/>
    <p:sldLayoutId id="2147483802" r:id="rId5"/>
    <p:sldLayoutId id="2147483803" r:id="rId6"/>
    <p:sldLayoutId id="2147483804" r:id="rId7"/>
    <p:sldLayoutId id="2147483805" r:id="rId8"/>
    <p:sldLayoutId id="2147483806" r:id="rId9"/>
    <p:sldLayoutId id="2147483807" r:id="rId10"/>
    <p:sldLayoutId id="2147483808" r:id="rId11"/>
    <p:sldLayoutId id="2147483809" r:id="rId12"/>
    <p:sldLayoutId id="2147483810" r:id="rId13"/>
    <p:sldLayoutId id="2147483811" r:id="rId14"/>
    <p:sldLayoutId id="2147483812" r:id="rId15"/>
    <p:sldLayoutId id="2147483813" r:id="rId16"/>
    <p:sldLayoutId id="2147483814" r:id="rId17"/>
    <p:sldLayoutId id="2147483649" r:id="rId18"/>
    <p:sldLayoutId id="2147483654" r:id="rId19"/>
    <p:sldLayoutId id="2147483675" r:id="rId20"/>
    <p:sldLayoutId id="2147483667" r:id="rId21"/>
    <p:sldLayoutId id="2147483651" r:id="rId22"/>
    <p:sldLayoutId id="2147483653" r:id="rId23"/>
    <p:sldLayoutId id="2147483668" r:id="rId24"/>
    <p:sldLayoutId id="2147483673" r:id="rId2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720">
          <p15:clr>
            <a:srgbClr val="F26B43"/>
          </p15:clr>
        </p15:guide>
        <p15:guide id="2" pos="3840">
          <p15:clr>
            <a:srgbClr val="F26B43"/>
          </p15:clr>
        </p15:guide>
        <p15:guide id="3" pos="1920">
          <p15:clr>
            <a:srgbClr val="F26B43"/>
          </p15:clr>
        </p15:guide>
        <p15:guide id="4" pos="5760">
          <p15:clr>
            <a:srgbClr val="F26B43"/>
          </p15:clr>
        </p15:guide>
        <p15:guide id="5" pos="5184">
          <p15:clr>
            <a:srgbClr val="5ACBF0"/>
          </p15:clr>
        </p15:guide>
        <p15:guide id="6" pos="2496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svg"/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12" Type="http://schemas.openxmlformats.org/officeDocument/2006/relationships/image" Target="../media/image2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image" Target="../media/image20.svg"/><Relationship Id="rId5" Type="http://schemas.openxmlformats.org/officeDocument/2006/relationships/image" Target="../media/image14.sv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7" Type="http://schemas.openxmlformats.org/officeDocument/2006/relationships/image" Target="../media/image28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7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7" Type="http://schemas.openxmlformats.org/officeDocument/2006/relationships/image" Target="../media/image34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3.png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exsys.it/blog/importanza-della-cybersecurity/" TargetMode="External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9A69EC7E-245B-0217-5FC5-12781E7091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5"/>
          <a:stretch/>
        </p:blipFill>
        <p:spPr>
          <a:xfrm>
            <a:off x="1524" y="10"/>
            <a:ext cx="12188952" cy="6857990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pPr marL="0" marR="0">
              <a:spcBef>
                <a:spcPts val="6000"/>
              </a:spcBef>
              <a:spcAft>
                <a:spcPts val="4200"/>
              </a:spcAft>
            </a:pPr>
            <a:r>
              <a:rPr lang="en-US" b="1" kern="0" dirty="0">
                <a:effectLst/>
              </a:rPr>
              <a:t>A new approach to cybersecurity awareness: automated by OpenAI</a:t>
            </a:r>
            <a:br>
              <a:rPr lang="en-US" b="1" kern="0" dirty="0">
                <a:effectLst/>
              </a:rPr>
            </a:br>
            <a:br>
              <a:rPr lang="en-US" sz="900" b="1" kern="0" dirty="0"/>
            </a:br>
            <a:r>
              <a:rPr lang="en-US" sz="1800" b="0" i="1" dirty="0">
                <a:solidFill>
                  <a:srgbClr val="4D748C"/>
                </a:solidFill>
                <a:effectLst/>
                <a:latin typeface="Söhne"/>
              </a:rPr>
              <a:t>Creating a unique cybersecurity awareness program distinct from existing platforms.</a:t>
            </a:r>
            <a:br>
              <a:rPr lang="en-US" sz="1800" b="0" i="1" dirty="0">
                <a:effectLst/>
                <a:latin typeface="Söhne"/>
              </a:rPr>
            </a:br>
            <a:endParaRPr lang="en-US" sz="1800" b="1" i="1" kern="0" dirty="0">
              <a:effectLst/>
            </a:endParaRPr>
          </a:p>
        </p:txBody>
      </p:sp>
      <p:sp>
        <p:nvSpPr>
          <p:cNvPr id="23" name="Subtitle 22">
            <a:extLst>
              <a:ext uri="{FF2B5EF4-FFF2-40B4-BE49-F238E27FC236}">
                <a16:creationId xmlns:a16="http://schemas.microsoft.com/office/drawing/2014/main" id="{4829E901-B0F6-4B1C-8D1C-8B758458B7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65848" y="5013116"/>
            <a:ext cx="4416552" cy="1273384"/>
          </a:xfrm>
        </p:spPr>
        <p:txBody>
          <a:bodyPr>
            <a:normAutofit/>
          </a:bodyPr>
          <a:lstStyle/>
          <a:p>
            <a:pPr algn="r"/>
            <a:r>
              <a:rPr lang="en-US" sz="2400" b="1" dirty="0"/>
              <a:t>Zende Magloire</a:t>
            </a:r>
          </a:p>
          <a:p>
            <a:pPr algn="r"/>
            <a:r>
              <a:rPr lang="en-US" sz="2400" b="1" dirty="0"/>
              <a:t>Advisors: Dr. Plante</a:t>
            </a:r>
          </a:p>
        </p:txBody>
      </p:sp>
      <p:sp>
        <p:nvSpPr>
          <p:cNvPr id="29" name="Footer Placeholder 4">
            <a:extLst>
              <a:ext uri="{FF2B5EF4-FFF2-40B4-BE49-F238E27FC236}">
                <a16:creationId xmlns:a16="http://schemas.microsoft.com/office/drawing/2014/main" id="{EFE83F36-B425-D257-9A10-5DBD8724E9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US" dirty="0"/>
              <a:t>SENIOR RESEARCH PROJECT</a:t>
            </a:r>
          </a:p>
        </p:txBody>
      </p:sp>
      <p:sp>
        <p:nvSpPr>
          <p:cNvPr id="31" name="Slide Number Placeholder 5">
            <a:extLst>
              <a:ext uri="{FF2B5EF4-FFF2-40B4-BE49-F238E27FC236}">
                <a16:creationId xmlns:a16="http://schemas.microsoft.com/office/drawing/2014/main" id="{452C9AB5-C3F4-3390-CC07-98FFD54DF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1801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2A638C7D-9088-41A9-88A0-7357157BC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31180" y="1109243"/>
            <a:ext cx="4842710" cy="4842710"/>
            <a:chOff x="1881974" y="1174396"/>
            <a:chExt cx="5290997" cy="5290997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9714B173-1D32-4BBC-A685-1F5D257ABD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1974" y="1174396"/>
              <a:ext cx="5290997" cy="5290997"/>
            </a:xfrm>
            <a:prstGeom prst="ellipse">
              <a:avLst/>
            </a:prstGeom>
            <a:solidFill>
              <a:srgbClr val="FFFFFF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BEF82DD1-2343-4F41-B6A7-A6489A713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1974" y="1174396"/>
              <a:ext cx="5290997" cy="5290997"/>
            </a:xfrm>
            <a:prstGeom prst="ellipse">
              <a:avLst/>
            </a:prstGeom>
            <a:solidFill>
              <a:schemeClr val="accent2">
                <a:alpha val="30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1" name="Oval 40">
            <a:extLst>
              <a:ext uri="{FF2B5EF4-FFF2-40B4-BE49-F238E27FC236}">
                <a16:creationId xmlns:a16="http://schemas.microsoft.com/office/drawing/2014/main" id="{4E0A5C5C-2A95-428E-9F6A-0D29EBD57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0270" y="1095407"/>
            <a:ext cx="4754948" cy="4754948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44751" y="568517"/>
            <a:ext cx="6161004" cy="88637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Planning (control group)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3F219210-B16A-47B6-9AA8-207DAFF37E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77893"/>
            <a:ext cx="1861854" cy="717514"/>
            <a:chOff x="0" y="377893"/>
            <a:chExt cx="1861854" cy="717514"/>
          </a:xfrm>
          <a:solidFill>
            <a:schemeClr val="bg1"/>
          </a:solidFill>
        </p:grpSpPr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C5A741B9-65EC-4C5B-9FE0-4A18575771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37789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C0BB4301-41FA-4453-956F-A11CC664B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1762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</p:grpSp>
      <p:pic>
        <p:nvPicPr>
          <p:cNvPr id="25" name="Graphic 24" descr="Presentation with media outline">
            <a:extLst>
              <a:ext uri="{FF2B5EF4-FFF2-40B4-BE49-F238E27FC236}">
                <a16:creationId xmlns:a16="http://schemas.microsoft.com/office/drawing/2014/main" id="{7E436211-2D54-47AE-BB55-F32290DDB5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649077" y="1864214"/>
            <a:ext cx="3217333" cy="3217333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A2EB3F-4D60-451F-8F45-7D6654D2FC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4868" y="1820369"/>
            <a:ext cx="5217173" cy="4351338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Carefully selected free KnowBe4 and GoldPhish informative security videos for participants in the control group to view during their training.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FDE0E2-B032-4403-9106-5A8349B453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SENIOR RESEARCH PROJECT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DFFA6E-5749-4A02-AB2E-8856A55ED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>
                <a:solidFill>
                  <a:schemeClr val="bg1"/>
                </a:solidFill>
              </a:rPr>
              <a:pPr>
                <a:spcAft>
                  <a:spcPts val="600"/>
                </a:spcAft>
              </a:pPr>
              <a:t>10</a:t>
            </a:fld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42" name="Graphic 185">
            <a:extLst>
              <a:ext uri="{FF2B5EF4-FFF2-40B4-BE49-F238E27FC236}">
                <a16:creationId xmlns:a16="http://schemas.microsoft.com/office/drawing/2014/main" id="{582A903B-6B78-4F0A-B7C9-3D80499020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bg1"/>
          </a:solidFill>
        </p:grpSpPr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D510EA93-8F64-42C8-A630-D449506E95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06CB53FC-E4DA-4001-928B-9998A85EA5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D210B969-4FDF-4AAC-9397-63D5434958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570B3EF0-84EA-4F47-86A3-1EA1F644A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259369A8-EF57-42A1-8EC8-F6A9F92A3A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8597FC20-51BB-9E50-A9C1-C4B1484B8DF3}"/>
              </a:ext>
            </a:extLst>
          </p:cNvPr>
          <p:cNvSpPr txBox="1">
            <a:spLocks/>
          </p:cNvSpPr>
          <p:nvPr/>
        </p:nvSpPr>
        <p:spPr>
          <a:xfrm>
            <a:off x="8165592" y="3548340"/>
            <a:ext cx="2743200" cy="2286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endParaRPr lang="en-ZA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8642298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013" y="327026"/>
            <a:ext cx="3290887" cy="228758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/>
              <a:t>Experimenting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A2EB3F-4D60-451F-8F45-7D6654D2FC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23982" y="327026"/>
            <a:ext cx="7485413" cy="228758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1800" b="0" i="0" dirty="0">
                <a:effectLst/>
              </a:rPr>
              <a:t>Moved from initial trials in OpenAI playground to coding the functional program designed to pose questions and offer feedback until participants answer 3</a:t>
            </a:r>
            <a:r>
              <a:rPr lang="en-US" sz="1800" b="0" dirty="0"/>
              <a:t> questions</a:t>
            </a:r>
            <a:r>
              <a:rPr lang="en-US" sz="1800" b="0" i="0" dirty="0">
                <a:effectLst/>
              </a:rPr>
              <a:t> correctly or 5 questions in total, facilitating an engaging learning experience.</a:t>
            </a:r>
            <a:endParaRPr lang="en-US" sz="1800" dirty="0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9A8D0E25-4081-FEA8-7D1C-2311413EEE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502" b="6857"/>
          <a:stretch/>
        </p:blipFill>
        <p:spPr>
          <a:xfrm>
            <a:off x="-9168" y="2763151"/>
            <a:ext cx="12201168" cy="4093262"/>
          </a:xfrm>
          <a:custGeom>
            <a:avLst/>
            <a:gdLst/>
            <a:ahLst/>
            <a:cxnLst/>
            <a:rect l="l" t="t" r="r" b="b"/>
            <a:pathLst>
              <a:path w="12201168" h="4093262">
                <a:moveTo>
                  <a:pt x="12201168" y="0"/>
                </a:moveTo>
                <a:lnTo>
                  <a:pt x="12201168" y="4093262"/>
                </a:lnTo>
                <a:lnTo>
                  <a:pt x="0" y="4093262"/>
                </a:lnTo>
                <a:lnTo>
                  <a:pt x="0" y="49771"/>
                </a:lnTo>
                <a:lnTo>
                  <a:pt x="344880" y="64399"/>
                </a:lnTo>
                <a:cubicBezTo>
                  <a:pt x="3386438" y="213466"/>
                  <a:pt x="6427997" y="534535"/>
                  <a:pt x="9469555" y="167599"/>
                </a:cubicBezTo>
                <a:cubicBezTo>
                  <a:pt x="10229945" y="75865"/>
                  <a:pt x="10990334" y="27132"/>
                  <a:pt x="11750723" y="7961"/>
                </a:cubicBezTo>
                <a:close/>
              </a:path>
            </a:pathLst>
          </a:cu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DFFA6E-5749-4A02-AB2E-8856A55ED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66195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B5CEABB6-07DC-46E8-9B57-56EC44A396E5}" type="slidenum">
              <a:rPr lang="en-US">
                <a:solidFill>
                  <a:prstClr val="white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11</a:t>
            </a:fld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37007216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0"/>
                <a:lumOff val="100000"/>
              </a:schemeClr>
            </a:gs>
            <a:gs pos="35000">
              <a:schemeClr val="accent1">
                <a:lumMod val="0"/>
                <a:lumOff val="100000"/>
              </a:schemeClr>
            </a:gs>
            <a:gs pos="100000">
              <a:schemeClr val="accent1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684294-49A0-4C63-A7D7-E3BF9E591F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ZA" dirty="0"/>
              <a:t>Game plan for spring 2024</a:t>
            </a:r>
            <a:endParaRPr lang="en-US" dirty="0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0830F660-D88D-4A5F-8F7C-44B1D5C8E661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>
          <a:xfrm>
            <a:off x="1364970" y="1613627"/>
            <a:ext cx="1828800" cy="1135696"/>
          </a:xfrm>
          <a:blipFill>
            <a:blip r:embed="rId2"/>
            <a:tile tx="0" ty="0" sx="100000" sy="100000" flip="none" algn="tl"/>
          </a:blipFill>
          <a:ln>
            <a:solidFill>
              <a:schemeClr val="tx1"/>
            </a:solidFill>
          </a:ln>
        </p:spPr>
        <p:txBody>
          <a:bodyPr tIns="164592" anchor="t" anchorCtr="0">
            <a:spAutoFit/>
          </a:bodyPr>
          <a:lstStyle/>
          <a:p>
            <a:r>
              <a:rPr lang="en-ZA" dirty="0">
                <a:solidFill>
                  <a:schemeClr val="tx1"/>
                </a:solidFill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Create pre and post-test questions to measure security anxiety and motivation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6861FF3-B902-4DEC-B46D-0F2E499C51CF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>
            <a:normAutofit/>
          </a:bodyPr>
          <a:lstStyle/>
          <a:p>
            <a:r>
              <a:rPr lang="en-ZA" dirty="0"/>
              <a:t>2024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5941AA2-C85B-41A7-9264-A0C66F32930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>
            <a:noAutofit/>
          </a:bodyPr>
          <a:lstStyle/>
          <a:p>
            <a:r>
              <a:rPr lang="en-ZA" dirty="0"/>
              <a:t>JAN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C4BD3D3-C7A9-46F1-8ED8-AB8D1BB89262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>
            <a:noAutofit/>
          </a:bodyPr>
          <a:lstStyle/>
          <a:p>
            <a:r>
              <a:rPr lang="en-ZA" dirty="0"/>
              <a:t>JAN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73EDDDB-6509-4407-BA35-232AAF9F198D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>
            <a:noAutofit/>
          </a:bodyPr>
          <a:lstStyle/>
          <a:p>
            <a:r>
              <a:rPr lang="en-ZA" dirty="0"/>
              <a:t>JAN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33A061F-AC2A-4E3F-B448-DC6FEC307A53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>
            <a:noAutofit/>
          </a:bodyPr>
          <a:lstStyle/>
          <a:p>
            <a:r>
              <a:rPr lang="en-ZA" dirty="0"/>
              <a:t>JAN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AC81818-8260-4E49-9FCC-569FDE30B0B1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>
            <a:noAutofit/>
          </a:bodyPr>
          <a:lstStyle/>
          <a:p>
            <a:r>
              <a:rPr lang="en-ZA" dirty="0"/>
              <a:t>FEB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D1FD068B-6917-4C40-B40D-5F7B670EA7BE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>
            <a:noAutofit/>
          </a:bodyPr>
          <a:lstStyle/>
          <a:p>
            <a:r>
              <a:rPr lang="en-ZA" dirty="0"/>
              <a:t>FEB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EAE71AD-30AF-4021-B577-B686EC6DA329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>
            <a:noAutofit/>
          </a:bodyPr>
          <a:lstStyle/>
          <a:p>
            <a:r>
              <a:rPr lang="en-ZA" dirty="0"/>
              <a:t>FEB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D8E5FFBE-125E-43C8-A66E-DE8D2FE7AF38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>
            <a:noAutofit/>
          </a:bodyPr>
          <a:lstStyle/>
          <a:p>
            <a:r>
              <a:rPr lang="en-ZA" dirty="0"/>
              <a:t>MARCH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7209F81D-5EC6-4D97-B0C2-AC00081AB1A7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>
            <a:noAutofit/>
          </a:bodyPr>
          <a:lstStyle/>
          <a:p>
            <a:r>
              <a:rPr lang="en-ZA" dirty="0"/>
              <a:t>MARCH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4A477EE3-A17C-4158-91E8-03A401BE96CB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>
            <a:noAutofit/>
          </a:bodyPr>
          <a:lstStyle/>
          <a:p>
            <a:r>
              <a:rPr lang="en-ZA" dirty="0"/>
              <a:t>APRIL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C477818B-3CAB-4A39-939D-99E98D2EE682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>
            <a:noAutofit/>
          </a:bodyPr>
          <a:lstStyle/>
          <a:p>
            <a:r>
              <a:rPr lang="en-ZA" dirty="0"/>
              <a:t>APRIL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A7907FC8-DAAF-4896-A2B1-C173BF2FAE69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>
            <a:noAutofit/>
          </a:bodyPr>
          <a:lstStyle/>
          <a:p>
            <a:r>
              <a:rPr lang="en-ZA" dirty="0"/>
              <a:t>MAY</a:t>
            </a:r>
          </a:p>
        </p:txBody>
      </p:sp>
      <p:sp>
        <p:nvSpPr>
          <p:cNvPr id="11" name="Year">
            <a:extLst>
              <a:ext uri="{FF2B5EF4-FFF2-40B4-BE49-F238E27FC236}">
                <a16:creationId xmlns:a16="http://schemas.microsoft.com/office/drawing/2014/main" id="{44D29552-2F85-4F4F-9B7F-B79798681FB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>
            <a:normAutofit/>
          </a:bodyPr>
          <a:lstStyle/>
          <a:p>
            <a:r>
              <a:rPr lang="en-ZA" dirty="0"/>
              <a:t>2024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FEC65619-A68A-4D21-9D17-40F8692EF196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>
            <a:noAutofit/>
          </a:bodyPr>
          <a:lstStyle/>
          <a:p>
            <a:r>
              <a:rPr lang="en-ZA" dirty="0"/>
              <a:t>JAN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D9C4CCA5-A2BE-4897-994D-9B1669D69FD3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>
            <a:noAutofit/>
          </a:bodyPr>
          <a:lstStyle/>
          <a:p>
            <a:r>
              <a:rPr lang="en-ZA" dirty="0"/>
              <a:t>JAN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0C5FD452-DC3E-4D62-B19B-0A79E604A8A8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>
            <a:noAutofit/>
          </a:bodyPr>
          <a:lstStyle/>
          <a:p>
            <a:r>
              <a:rPr lang="en-ZA" dirty="0"/>
              <a:t>JAN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96D290B2-F312-4D9A-96C7-D40523406AC5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>
            <a:noAutofit/>
          </a:bodyPr>
          <a:lstStyle/>
          <a:p>
            <a:r>
              <a:rPr lang="en-ZA" dirty="0"/>
              <a:t>JAN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80E52477-0BA9-471B-B2C2-F1A03FCF188F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>
            <a:noAutofit/>
          </a:bodyPr>
          <a:lstStyle/>
          <a:p>
            <a:r>
              <a:rPr lang="en-ZA" dirty="0"/>
              <a:t>FEB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70D1D022-03FA-47E6-8430-252C6D5B4C4E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>
            <a:noAutofit/>
          </a:bodyPr>
          <a:lstStyle/>
          <a:p>
            <a:r>
              <a:rPr lang="en-ZA" dirty="0"/>
              <a:t>FEB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FA7483FC-7290-41B1-B371-ECA1174519DE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>
            <a:noAutofit/>
          </a:bodyPr>
          <a:lstStyle/>
          <a:p>
            <a:r>
              <a:rPr lang="en-ZA" dirty="0"/>
              <a:t>FEB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D149E385-DCE9-4DC9-8F0A-F8BAF02D9797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>
            <a:noAutofit/>
          </a:bodyPr>
          <a:lstStyle/>
          <a:p>
            <a:r>
              <a:rPr lang="en-ZA" dirty="0"/>
              <a:t>MARCH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B7A506EE-32D5-4685-97A6-8FDFEF238C43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>
            <a:noAutofit/>
          </a:bodyPr>
          <a:lstStyle/>
          <a:p>
            <a:r>
              <a:rPr lang="en-ZA" dirty="0"/>
              <a:t>MARCH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1787EDAC-5EAB-4A0D-9BD2-D6E9FD0B26A1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>
            <a:noAutofit/>
          </a:bodyPr>
          <a:lstStyle/>
          <a:p>
            <a:r>
              <a:rPr lang="en-ZA" dirty="0"/>
              <a:t>APRIL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E80CB353-63CA-4305-9748-807B6905DBFF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>
            <a:noAutofit/>
          </a:bodyPr>
          <a:lstStyle/>
          <a:p>
            <a:r>
              <a:rPr lang="en-ZA" dirty="0"/>
              <a:t>APRIL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1B52C010-5159-4F61-821F-E73647E7C066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>
            <a:noAutofit/>
          </a:bodyPr>
          <a:lstStyle/>
          <a:p>
            <a:r>
              <a:rPr lang="en-ZA" dirty="0"/>
              <a:t>MAY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A35BD6B-402B-4987-9FCE-9A6924EE2F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ZA" dirty="0"/>
              <a:t>SENIOR RESEARCH PROJECT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42ED3C-933E-47AF-91C3-B41B4DA1D1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12</a:t>
            </a:fld>
            <a:endParaRPr lang="en-ZA" dirty="0"/>
          </a:p>
        </p:txBody>
      </p:sp>
      <p:sp>
        <p:nvSpPr>
          <p:cNvPr id="4" name="Text Placeholder 32">
            <a:extLst>
              <a:ext uri="{FF2B5EF4-FFF2-40B4-BE49-F238E27FC236}">
                <a16:creationId xmlns:a16="http://schemas.microsoft.com/office/drawing/2014/main" id="{4EFAA59F-358B-40DE-9197-3FDEA14EC223}"/>
              </a:ext>
            </a:extLst>
          </p:cNvPr>
          <p:cNvSpPr txBox="1">
            <a:spLocks/>
          </p:cNvSpPr>
          <p:nvPr/>
        </p:nvSpPr>
        <p:spPr>
          <a:xfrm>
            <a:off x="2218456" y="2404872"/>
            <a:ext cx="1690417" cy="22467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Calibri" panose="020F0502020204030204" pitchFamily="34" charset="0"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ZA" sz="1000" dirty="0"/>
          </a:p>
        </p:txBody>
      </p:sp>
      <p:sp>
        <p:nvSpPr>
          <p:cNvPr id="34" name="Text Placeholder 31">
            <a:extLst>
              <a:ext uri="{FF2B5EF4-FFF2-40B4-BE49-F238E27FC236}">
                <a16:creationId xmlns:a16="http://schemas.microsoft.com/office/drawing/2014/main" id="{7FB66D8F-42FB-4D6F-B5C7-E8A2704C4D5D}"/>
              </a:ext>
            </a:extLst>
          </p:cNvPr>
          <p:cNvSpPr txBox="1">
            <a:spLocks/>
          </p:cNvSpPr>
          <p:nvPr/>
        </p:nvSpPr>
        <p:spPr>
          <a:xfrm>
            <a:off x="6973519" y="2427760"/>
            <a:ext cx="1828800" cy="350865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 w="12700">
            <a:solidFill>
              <a:schemeClr val="tx1"/>
            </a:solidFill>
          </a:ln>
        </p:spPr>
        <p:txBody>
          <a:bodyPr vert="horz" lIns="0" tIns="182880" rIns="0" bIns="0" rtlCol="0" anchor="t" anchorCtr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Calibri" panose="020F050202020403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sz="12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Gather results</a:t>
            </a:r>
          </a:p>
        </p:txBody>
      </p:sp>
      <p:sp>
        <p:nvSpPr>
          <p:cNvPr id="35" name="Text Placeholder 32">
            <a:extLst>
              <a:ext uri="{FF2B5EF4-FFF2-40B4-BE49-F238E27FC236}">
                <a16:creationId xmlns:a16="http://schemas.microsoft.com/office/drawing/2014/main" id="{970F9344-0ABB-49C3-B3ED-B9214081BFF4}"/>
              </a:ext>
            </a:extLst>
          </p:cNvPr>
          <p:cNvSpPr txBox="1">
            <a:spLocks/>
          </p:cNvSpPr>
          <p:nvPr/>
        </p:nvSpPr>
        <p:spPr>
          <a:xfrm>
            <a:off x="8531359" y="2404872"/>
            <a:ext cx="1690417" cy="22467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Calibri" panose="020F0502020204030204" pitchFamily="34" charset="0"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ZA" sz="1000" dirty="0"/>
          </a:p>
        </p:txBody>
      </p:sp>
      <p:sp>
        <p:nvSpPr>
          <p:cNvPr id="40" name="Text Placeholder 31">
            <a:extLst>
              <a:ext uri="{FF2B5EF4-FFF2-40B4-BE49-F238E27FC236}">
                <a16:creationId xmlns:a16="http://schemas.microsoft.com/office/drawing/2014/main" id="{0322F7C2-6007-4413-B0AC-012350267DE3}"/>
              </a:ext>
            </a:extLst>
          </p:cNvPr>
          <p:cNvSpPr txBox="1">
            <a:spLocks/>
          </p:cNvSpPr>
          <p:nvPr/>
        </p:nvSpPr>
        <p:spPr>
          <a:xfrm>
            <a:off x="2114336" y="5144276"/>
            <a:ext cx="1828800" cy="1015663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 w="12700">
            <a:solidFill>
              <a:schemeClr val="tx1"/>
            </a:solidFill>
          </a:ln>
        </p:spPr>
        <p:txBody>
          <a:bodyPr vert="horz" lIns="0" tIns="182880" rIns="0" bIns="0" rtlCol="0" anchor="t" anchorCtr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Calibri" panose="020F050202020403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sz="12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Finalize pre and post-test questions and complete web app to host the interactive program.</a:t>
            </a:r>
          </a:p>
        </p:txBody>
      </p:sp>
      <p:sp>
        <p:nvSpPr>
          <p:cNvPr id="41" name="Text Placeholder 32">
            <a:extLst>
              <a:ext uri="{FF2B5EF4-FFF2-40B4-BE49-F238E27FC236}">
                <a16:creationId xmlns:a16="http://schemas.microsoft.com/office/drawing/2014/main" id="{10494267-4554-4417-885E-D691A01C97F0}"/>
              </a:ext>
            </a:extLst>
          </p:cNvPr>
          <p:cNvSpPr txBox="1">
            <a:spLocks/>
          </p:cNvSpPr>
          <p:nvPr/>
        </p:nvSpPr>
        <p:spPr>
          <a:xfrm>
            <a:off x="2245597" y="5523385"/>
            <a:ext cx="1690417" cy="22467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Calibri" panose="020F0502020204030204" pitchFamily="34" charset="0"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ZA" sz="1000" dirty="0"/>
          </a:p>
        </p:txBody>
      </p:sp>
      <p:sp>
        <p:nvSpPr>
          <p:cNvPr id="64" name="Text Placeholder 31">
            <a:extLst>
              <a:ext uri="{FF2B5EF4-FFF2-40B4-BE49-F238E27FC236}">
                <a16:creationId xmlns:a16="http://schemas.microsoft.com/office/drawing/2014/main" id="{F1A00DD6-EC7E-41AB-A576-5AEA42E9A538}"/>
              </a:ext>
            </a:extLst>
          </p:cNvPr>
          <p:cNvSpPr txBox="1">
            <a:spLocks/>
          </p:cNvSpPr>
          <p:nvPr/>
        </p:nvSpPr>
        <p:spPr>
          <a:xfrm>
            <a:off x="5367840" y="5134927"/>
            <a:ext cx="1828800" cy="350865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 w="12700">
            <a:solidFill>
              <a:schemeClr val="tx1"/>
            </a:solidFill>
          </a:ln>
        </p:spPr>
        <p:txBody>
          <a:bodyPr vert="horz" lIns="0" tIns="182880" rIns="0" bIns="0" rtlCol="0" anchor="t" anchorCtr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Calibri" panose="020F050202020403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sz="1200" dirty="0">
                <a:solidFill>
                  <a:schemeClr val="tx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Execute the project</a:t>
            </a:r>
          </a:p>
        </p:txBody>
      </p:sp>
      <p:sp>
        <p:nvSpPr>
          <p:cNvPr id="66" name="Text Placeholder 32">
            <a:extLst>
              <a:ext uri="{FF2B5EF4-FFF2-40B4-BE49-F238E27FC236}">
                <a16:creationId xmlns:a16="http://schemas.microsoft.com/office/drawing/2014/main" id="{02E63E76-5474-4C2E-9626-D7D3EE39FA36}"/>
              </a:ext>
            </a:extLst>
          </p:cNvPr>
          <p:cNvSpPr txBox="1">
            <a:spLocks/>
          </p:cNvSpPr>
          <p:nvPr/>
        </p:nvSpPr>
        <p:spPr>
          <a:xfrm>
            <a:off x="6155675" y="5523385"/>
            <a:ext cx="1690417" cy="22467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Calibri" panose="020F0502020204030204" pitchFamily="34" charset="0"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ZA" sz="1000" dirty="0">
              <a:solidFill>
                <a:schemeClr val="bg1"/>
              </a:solidFill>
            </a:endParaRPr>
          </a:p>
        </p:txBody>
      </p:sp>
      <p:sp>
        <p:nvSpPr>
          <p:cNvPr id="36" name="Text Placeholder 31">
            <a:extLst>
              <a:ext uri="{FF2B5EF4-FFF2-40B4-BE49-F238E27FC236}">
                <a16:creationId xmlns:a16="http://schemas.microsoft.com/office/drawing/2014/main" id="{FD461938-72FB-4E5D-80CD-DE5F3EE1D5AE}"/>
              </a:ext>
            </a:extLst>
          </p:cNvPr>
          <p:cNvSpPr txBox="1">
            <a:spLocks/>
          </p:cNvSpPr>
          <p:nvPr/>
        </p:nvSpPr>
        <p:spPr>
          <a:xfrm>
            <a:off x="8501901" y="5078294"/>
            <a:ext cx="1828800" cy="517065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 w="12700">
            <a:solidFill>
              <a:schemeClr val="tx1"/>
            </a:solidFill>
          </a:ln>
        </p:spPr>
        <p:txBody>
          <a:bodyPr vert="horz" wrap="square" lIns="0" tIns="182880" rIns="0" bIns="0" rtlCol="0" anchor="t" anchorCtr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Calibri" panose="020F050202020403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sz="12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Analyse results &amp; complete paper</a:t>
            </a:r>
          </a:p>
        </p:txBody>
      </p:sp>
      <p:sp>
        <p:nvSpPr>
          <p:cNvPr id="37" name="Text Placeholder 32">
            <a:extLst>
              <a:ext uri="{FF2B5EF4-FFF2-40B4-BE49-F238E27FC236}">
                <a16:creationId xmlns:a16="http://schemas.microsoft.com/office/drawing/2014/main" id="{3F2EA78E-7491-46CC-9C20-5B473BC28EED}"/>
              </a:ext>
            </a:extLst>
          </p:cNvPr>
          <p:cNvSpPr txBox="1">
            <a:spLocks/>
          </p:cNvSpPr>
          <p:nvPr/>
        </p:nvSpPr>
        <p:spPr>
          <a:xfrm>
            <a:off x="9469745" y="5523112"/>
            <a:ext cx="1690417" cy="22467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Calibri" panose="020F0502020204030204" pitchFamily="34" charset="0"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ZA" sz="1000" dirty="0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5E1C21F-EF32-4CA2-BCB8-D7FA7A59B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801440" y="2787144"/>
            <a:ext cx="0" cy="594360"/>
          </a:xfrm>
          <a:prstGeom prst="line">
            <a:avLst/>
          </a:prstGeom>
          <a:ln w="12700">
            <a:solidFill>
              <a:schemeClr val="bg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000161CD-EB22-4A39-B831-F62D3980F0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rot="10800000">
            <a:off x="3030504" y="4535561"/>
            <a:ext cx="0" cy="594360"/>
          </a:xfrm>
          <a:prstGeom prst="line">
            <a:avLst/>
          </a:prstGeom>
          <a:ln w="12700">
            <a:solidFill>
              <a:schemeClr val="bg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 43">
            <a:extLst>
              <a:ext uri="{FF2B5EF4-FFF2-40B4-BE49-F238E27FC236}">
                <a16:creationId xmlns:a16="http://schemas.microsoft.com/office/drawing/2014/main" id="{AC7718B4-BDDD-4E7F-8025-DA78439436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333214" y="3831124"/>
            <a:ext cx="137160" cy="1371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92DA2A55-B0D6-4B1D-A93C-3A1562BF2C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80991" y="3832624"/>
            <a:ext cx="137160" cy="1371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379E87B4-E615-4E74-83CB-FA07C6306C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292905" y="2770632"/>
            <a:ext cx="0" cy="594360"/>
          </a:xfrm>
          <a:prstGeom prst="line">
            <a:avLst/>
          </a:prstGeom>
          <a:ln w="12700">
            <a:solidFill>
              <a:schemeClr val="bg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9E8D2BEB-7BC8-4957-9650-B7EC113AEC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rot="10800000">
            <a:off x="6220283" y="4472043"/>
            <a:ext cx="0" cy="594360"/>
          </a:xfrm>
          <a:prstGeom prst="line">
            <a:avLst/>
          </a:prstGeom>
          <a:ln w="12700">
            <a:solidFill>
              <a:schemeClr val="bg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CD3AC483-D528-4789-BAA6-00F430B1C1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rot="10800000">
            <a:off x="9352814" y="4472044"/>
            <a:ext cx="0" cy="594360"/>
          </a:xfrm>
          <a:prstGeom prst="line">
            <a:avLst/>
          </a:prstGeom>
          <a:ln w="12700">
            <a:solidFill>
              <a:schemeClr val="bg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Oval 69">
            <a:extLst>
              <a:ext uri="{FF2B5EF4-FFF2-40B4-BE49-F238E27FC236}">
                <a16:creationId xmlns:a16="http://schemas.microsoft.com/office/drawing/2014/main" id="{8F7EB24E-B757-4107-BD08-E192A7E5E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028736" y="3832624"/>
            <a:ext cx="137160" cy="1371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CC24FC24-0FBE-418C-AB4F-A3C24E347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940774" y="3832624"/>
            <a:ext cx="137160" cy="1371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6163B222-80FB-4614-AF82-0690E0A2F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908901" y="3832624"/>
            <a:ext cx="137160" cy="1371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D6AA3D9-0ADE-4E81-9DFD-093BF32D86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29640" y="3786462"/>
            <a:ext cx="10332720" cy="228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Text Placeholder 31">
            <a:extLst>
              <a:ext uri="{FF2B5EF4-FFF2-40B4-BE49-F238E27FC236}">
                <a16:creationId xmlns:a16="http://schemas.microsoft.com/office/drawing/2014/main" id="{8A941B7F-30B4-48D8-922B-50F75DE0515D}"/>
              </a:ext>
            </a:extLst>
          </p:cNvPr>
          <p:cNvSpPr txBox="1">
            <a:spLocks/>
          </p:cNvSpPr>
          <p:nvPr/>
        </p:nvSpPr>
        <p:spPr>
          <a:xfrm>
            <a:off x="3810000" y="2090043"/>
            <a:ext cx="1828800" cy="683264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 w="12700">
            <a:solidFill>
              <a:schemeClr val="tx1"/>
            </a:solidFill>
          </a:ln>
        </p:spPr>
        <p:txBody>
          <a:bodyPr vert="horz" lIns="0" tIns="182880" rIns="0" bIns="0" rtlCol="0" anchor="t" anchorCtr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Calibri" panose="020F050202020403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sz="12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Meet with </a:t>
            </a:r>
            <a:r>
              <a:rPr lang="en-ZA" sz="1200" dirty="0" err="1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Dr.</a:t>
            </a:r>
            <a:r>
              <a:rPr lang="en-ZA" sz="12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</a:t>
            </a:r>
            <a:r>
              <a:rPr lang="en-ZA" sz="1200" dirty="0" err="1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Eskenazi</a:t>
            </a:r>
            <a:r>
              <a:rPr lang="en-ZA" sz="12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to set up Qualtrics and SONA.</a:t>
            </a:r>
          </a:p>
        </p:txBody>
      </p:sp>
      <p:sp>
        <p:nvSpPr>
          <p:cNvPr id="56" name="Text Placeholder 32">
            <a:extLst>
              <a:ext uri="{FF2B5EF4-FFF2-40B4-BE49-F238E27FC236}">
                <a16:creationId xmlns:a16="http://schemas.microsoft.com/office/drawing/2014/main" id="{980CD952-FC35-4139-8EDE-2C70A51DEBFD}"/>
              </a:ext>
            </a:extLst>
          </p:cNvPr>
          <p:cNvSpPr txBox="1">
            <a:spLocks/>
          </p:cNvSpPr>
          <p:nvPr/>
        </p:nvSpPr>
        <p:spPr>
          <a:xfrm>
            <a:off x="4591823" y="2408004"/>
            <a:ext cx="1690417" cy="22467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Calibri" panose="020F0502020204030204" pitchFamily="34" charset="0"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ZA" sz="1000" dirty="0"/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8921708B-E686-4B2C-B0A5-896308457B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649760" y="2807568"/>
            <a:ext cx="0" cy="594360"/>
          </a:xfrm>
          <a:prstGeom prst="line">
            <a:avLst/>
          </a:prstGeom>
          <a:ln w="12700">
            <a:solidFill>
              <a:schemeClr val="bg1">
                <a:alpha val="94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 Placeholder 31">
            <a:extLst>
              <a:ext uri="{FF2B5EF4-FFF2-40B4-BE49-F238E27FC236}">
                <a16:creationId xmlns:a16="http://schemas.microsoft.com/office/drawing/2014/main" id="{45AD17C5-5068-FD25-3B49-8EA0ABA66CF9}"/>
              </a:ext>
            </a:extLst>
          </p:cNvPr>
          <p:cNvSpPr txBox="1">
            <a:spLocks/>
          </p:cNvSpPr>
          <p:nvPr/>
        </p:nvSpPr>
        <p:spPr>
          <a:xfrm>
            <a:off x="9912630" y="2385700"/>
            <a:ext cx="1828800" cy="350865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 w="12700">
            <a:solidFill>
              <a:schemeClr val="tx1"/>
            </a:solidFill>
          </a:ln>
        </p:spPr>
        <p:txBody>
          <a:bodyPr vert="horz" lIns="0" tIns="182880" rIns="0" bIns="0" rtlCol="0" anchor="t" anchorCtr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Calibri" panose="020F050202020403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sz="12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Graduate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2E131733-2463-5CC5-BB47-B2F6F773D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0908901" y="2736565"/>
            <a:ext cx="0" cy="594360"/>
          </a:xfrm>
          <a:prstGeom prst="line">
            <a:avLst/>
          </a:prstGeom>
          <a:ln w="12700">
            <a:solidFill>
              <a:schemeClr val="bg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161675"/>
      </p:ext>
    </p:extLst>
  </p:cSld>
  <p:clrMapOvr>
    <a:masterClrMapping/>
  </p:clrMapOvr>
  <p:transition spd="med">
    <p:pull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88771A-6987-1223-ECEB-5B591F38EA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713" y="248038"/>
            <a:ext cx="7063721" cy="1159200"/>
          </a:xfrm>
        </p:spPr>
        <p:txBody>
          <a:bodyPr anchor="ctr">
            <a:normAutofit/>
          </a:bodyPr>
          <a:lstStyle/>
          <a:p>
            <a:pPr algn="l"/>
            <a:r>
              <a:rPr lang="en-US" sz="4000" dirty="0">
                <a:solidFill>
                  <a:srgbClr val="FFFFFF"/>
                </a:solidFill>
              </a:rPr>
              <a:t>Key concerns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EA5CE8-5C69-DF50-9546-97DEC85CFB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72499" y="390832"/>
            <a:ext cx="3233585" cy="873612"/>
          </a:xfrm>
        </p:spPr>
        <p:txBody>
          <a:bodyPr anchor="ctr">
            <a:normAutofit/>
          </a:bodyPr>
          <a:lstStyle/>
          <a:p>
            <a:pPr algn="l"/>
            <a:r>
              <a:rPr lang="en-US" sz="2000" dirty="0">
                <a:solidFill>
                  <a:srgbClr val="FFFFFF"/>
                </a:solidFill>
                <a:latin typeface="+mn-lt"/>
              </a:rPr>
              <a:t>Incorrect feedback</a:t>
            </a:r>
          </a:p>
          <a:p>
            <a:pPr algn="l"/>
            <a:endParaRPr lang="en-US" sz="2000" dirty="0">
              <a:solidFill>
                <a:srgbClr val="FFFFF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30D061-793B-D097-6A45-E1660409A8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951" t="42741" r="23484" b="8596"/>
          <a:stretch/>
        </p:blipFill>
        <p:spPr>
          <a:xfrm>
            <a:off x="675002" y="1574310"/>
            <a:ext cx="10841991" cy="5300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1108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88771A-6987-1223-ECEB-5B591F38EA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713" y="248038"/>
            <a:ext cx="7063721" cy="1159200"/>
          </a:xfrm>
        </p:spPr>
        <p:txBody>
          <a:bodyPr anchor="ctr">
            <a:normAutofit/>
          </a:bodyPr>
          <a:lstStyle/>
          <a:p>
            <a:pPr algn="l"/>
            <a:r>
              <a:rPr lang="en-US" sz="4000">
                <a:solidFill>
                  <a:srgbClr val="FFFFFF"/>
                </a:solidFill>
              </a:rPr>
              <a:t>Key concerns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EA5CE8-5C69-DF50-9546-97DEC85CFB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72499" y="390832"/>
            <a:ext cx="3233585" cy="873612"/>
          </a:xfrm>
        </p:spPr>
        <p:txBody>
          <a:bodyPr anchor="ctr">
            <a:normAutofit/>
          </a:bodyPr>
          <a:lstStyle/>
          <a:p>
            <a:pPr algn="l"/>
            <a:r>
              <a:rPr lang="en-US" sz="2000">
                <a:solidFill>
                  <a:srgbClr val="FFFFFF"/>
                </a:solidFill>
                <a:latin typeface="+mn-lt"/>
              </a:rPr>
              <a:t>Incorrect feedback</a:t>
            </a:r>
          </a:p>
          <a:p>
            <a:pPr algn="l"/>
            <a:endParaRPr lang="en-US" sz="2000">
              <a:solidFill>
                <a:srgbClr val="FFFFFF"/>
              </a:solidFill>
            </a:endParaRP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56E6A645-D08D-8E0A-E743-B0C2FCE33C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64" t="52918" r="85"/>
          <a:stretch/>
        </p:blipFill>
        <p:spPr>
          <a:xfrm>
            <a:off x="-3" y="1742301"/>
            <a:ext cx="12192002" cy="4892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4502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Rectangle 93">
            <a:extLst>
              <a:ext uri="{FF2B5EF4-FFF2-40B4-BE49-F238E27FC236}">
                <a16:creationId xmlns:a16="http://schemas.microsoft.com/office/drawing/2014/main" id="{C3896A03-3945-419A-B66B-4EE266EDD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0"/>
            <a:ext cx="6083447" cy="6858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A5201E-0D0B-4879-A91C-D4ED47D7B6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2498" y="655782"/>
            <a:ext cx="4284418" cy="406861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66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Key concerns Cont’d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3195A3A-AB97-47CF-84BB-C2ADAABA59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2498" y="4861560"/>
            <a:ext cx="4284418" cy="135297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400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Repeated questions</a:t>
            </a:r>
          </a:p>
        </p:txBody>
      </p:sp>
      <p:sp>
        <p:nvSpPr>
          <p:cNvPr id="38" name="Slide Number Placeholder 37">
            <a:extLst>
              <a:ext uri="{FF2B5EF4-FFF2-40B4-BE49-F238E27FC236}">
                <a16:creationId xmlns:a16="http://schemas.microsoft.com/office/drawing/2014/main" id="{317B426A-ED12-4FB0-AEFB-637E82DB8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60867" y="3246439"/>
            <a:ext cx="672957" cy="34376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Aft>
                <a:spcPts val="600"/>
              </a:spcAft>
            </a:pPr>
            <a:fld id="{B5CEABB6-07DC-46E8-9B57-56EC44A396E5}" type="slidenum">
              <a:rPr lang="en-US" sz="1400"/>
              <a:pPr algn="ctr">
                <a:spcAft>
                  <a:spcPts val="600"/>
                </a:spcAft>
              </a:pPr>
              <a:t>15</a:t>
            </a:fld>
            <a:endParaRPr lang="en-US" sz="1400"/>
          </a:p>
        </p:txBody>
      </p:sp>
      <p:sp>
        <p:nvSpPr>
          <p:cNvPr id="37" name="Footer Placeholder 36">
            <a:extLst>
              <a:ext uri="{FF2B5EF4-FFF2-40B4-BE49-F238E27FC236}">
                <a16:creationId xmlns:a16="http://schemas.microsoft.com/office/drawing/2014/main" id="{8E5DF9FC-D709-4A4F-BA34-E6BD57C77F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349845" y="5226028"/>
            <a:ext cx="1663495" cy="31351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</a:pPr>
            <a:r>
              <a:rPr lang="en-US" sz="900" kern="1200">
                <a:latin typeface="+mn-lt"/>
                <a:ea typeface="+mn-ea"/>
                <a:cs typeface="+mn-cs"/>
              </a:rPr>
              <a:t>SENIOR RESEARCH PROJECT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B34F5AD2-EDBD-4BBD-A55C-EAFFD0C709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5990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F25AFCA1-84AD-EBD0-08AA-C0B9045CFD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960" t="25321" r="23697" b="10416"/>
          <a:stretch/>
        </p:blipFill>
        <p:spPr>
          <a:xfrm>
            <a:off x="4631306" y="0"/>
            <a:ext cx="75606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753301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89B7BFD-8F45-4093-AD9C-91B15B050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42BC7E5-76DB-4826-8C07-4A49B6353F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479558"/>
            <a:ext cx="1861854" cy="717514"/>
            <a:chOff x="0" y="1479558"/>
            <a:chExt cx="1861854" cy="717514"/>
          </a:xfrm>
          <a:solidFill>
            <a:schemeClr val="bg1"/>
          </a:solidFill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E16C8D8F-10E9-4498-ABDB-0F923F8B68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147955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1E5A83E3-8A11-4492-BB6E-F5F2240316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191929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98F8FF6-43B4-494A-AF8F-123A4983ED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18992" y="-34538"/>
            <a:ext cx="6655405" cy="6335470"/>
          </a:xfrm>
          <a:custGeom>
            <a:avLst/>
            <a:gdLst>
              <a:gd name="connsiteX0" fmla="*/ 1825048 w 6355652"/>
              <a:gd name="connsiteY0" fmla="*/ 0 h 6050127"/>
              <a:gd name="connsiteX1" fmla="*/ 4530604 w 6355652"/>
              <a:gd name="connsiteY1" fmla="*/ 0 h 6050127"/>
              <a:gd name="connsiteX2" fmla="*/ 4692567 w 6355652"/>
              <a:gd name="connsiteY2" fmla="*/ 78022 h 6050127"/>
              <a:gd name="connsiteX3" fmla="*/ 6355652 w 6355652"/>
              <a:gd name="connsiteY3" fmla="*/ 2872301 h 6050127"/>
              <a:gd name="connsiteX4" fmla="*/ 3177826 w 6355652"/>
              <a:gd name="connsiteY4" fmla="*/ 6050127 h 6050127"/>
              <a:gd name="connsiteX5" fmla="*/ 0 w 6355652"/>
              <a:gd name="connsiteY5" fmla="*/ 2872301 h 6050127"/>
              <a:gd name="connsiteX6" fmla="*/ 1663086 w 6355652"/>
              <a:gd name="connsiteY6" fmla="*/ 78022 h 6050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5652" h="6050127">
                <a:moveTo>
                  <a:pt x="1825048" y="0"/>
                </a:moveTo>
                <a:lnTo>
                  <a:pt x="4530604" y="0"/>
                </a:lnTo>
                <a:lnTo>
                  <a:pt x="4692567" y="78022"/>
                </a:lnTo>
                <a:cubicBezTo>
                  <a:pt x="5683175" y="616152"/>
                  <a:pt x="6355652" y="1665694"/>
                  <a:pt x="6355652" y="2872301"/>
                </a:cubicBezTo>
                <a:cubicBezTo>
                  <a:pt x="6355652" y="4627366"/>
                  <a:pt x="4932891" y="6050127"/>
                  <a:pt x="3177826" y="6050127"/>
                </a:cubicBezTo>
                <a:cubicBezTo>
                  <a:pt x="1422761" y="6050127"/>
                  <a:pt x="0" y="4627366"/>
                  <a:pt x="0" y="2872301"/>
                </a:cubicBezTo>
                <a:cubicBezTo>
                  <a:pt x="0" y="1665694"/>
                  <a:pt x="672477" y="616152"/>
                  <a:pt x="1663086" y="78022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2B06059C-C357-4011-82B9-9C01063013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55194" y="-23905"/>
            <a:ext cx="6705251" cy="6318526"/>
          </a:xfrm>
          <a:custGeom>
            <a:avLst/>
            <a:gdLst>
              <a:gd name="connsiteX0" fmla="*/ 1825048 w 6355652"/>
              <a:gd name="connsiteY0" fmla="*/ 0 h 6050127"/>
              <a:gd name="connsiteX1" fmla="*/ 4530604 w 6355652"/>
              <a:gd name="connsiteY1" fmla="*/ 0 h 6050127"/>
              <a:gd name="connsiteX2" fmla="*/ 4692567 w 6355652"/>
              <a:gd name="connsiteY2" fmla="*/ 78022 h 6050127"/>
              <a:gd name="connsiteX3" fmla="*/ 6355652 w 6355652"/>
              <a:gd name="connsiteY3" fmla="*/ 2872301 h 6050127"/>
              <a:gd name="connsiteX4" fmla="*/ 3177826 w 6355652"/>
              <a:gd name="connsiteY4" fmla="*/ 6050127 h 6050127"/>
              <a:gd name="connsiteX5" fmla="*/ 0 w 6355652"/>
              <a:gd name="connsiteY5" fmla="*/ 2872301 h 6050127"/>
              <a:gd name="connsiteX6" fmla="*/ 1663086 w 6355652"/>
              <a:gd name="connsiteY6" fmla="*/ 78022 h 6050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5652" h="6050127">
                <a:moveTo>
                  <a:pt x="1825048" y="0"/>
                </a:moveTo>
                <a:lnTo>
                  <a:pt x="4530604" y="0"/>
                </a:lnTo>
                <a:lnTo>
                  <a:pt x="4692567" y="78022"/>
                </a:lnTo>
                <a:cubicBezTo>
                  <a:pt x="5683175" y="616152"/>
                  <a:pt x="6355652" y="1665694"/>
                  <a:pt x="6355652" y="2872301"/>
                </a:cubicBezTo>
                <a:cubicBezTo>
                  <a:pt x="6355652" y="4627366"/>
                  <a:pt x="4932891" y="6050127"/>
                  <a:pt x="3177826" y="6050127"/>
                </a:cubicBezTo>
                <a:cubicBezTo>
                  <a:pt x="1422761" y="6050127"/>
                  <a:pt x="0" y="4627366"/>
                  <a:pt x="0" y="2872301"/>
                </a:cubicBezTo>
                <a:cubicBezTo>
                  <a:pt x="0" y="1665694"/>
                  <a:pt x="672477" y="616152"/>
                  <a:pt x="1663086" y="78022"/>
                </a:cubicBezTo>
                <a:close/>
              </a:path>
            </a:pathLst>
          </a:cu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5AFEC601-A132-47EE-B0C2-B38ACD9FCE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86886" y="-23905"/>
            <a:ext cx="6705251" cy="6215019"/>
          </a:xfrm>
          <a:custGeom>
            <a:avLst/>
            <a:gdLst>
              <a:gd name="connsiteX0" fmla="*/ 1529549 w 6355652"/>
              <a:gd name="connsiteY0" fmla="*/ 0 h 5890980"/>
              <a:gd name="connsiteX1" fmla="*/ 4826104 w 6355652"/>
              <a:gd name="connsiteY1" fmla="*/ 0 h 5890980"/>
              <a:gd name="connsiteX2" fmla="*/ 4954579 w 6355652"/>
              <a:gd name="connsiteY2" fmla="*/ 78051 h 5890980"/>
              <a:gd name="connsiteX3" fmla="*/ 6355652 w 6355652"/>
              <a:gd name="connsiteY3" fmla="*/ 2713154 h 5890980"/>
              <a:gd name="connsiteX4" fmla="*/ 3177826 w 6355652"/>
              <a:gd name="connsiteY4" fmla="*/ 5890980 h 5890980"/>
              <a:gd name="connsiteX5" fmla="*/ 0 w 6355652"/>
              <a:gd name="connsiteY5" fmla="*/ 2713154 h 5890980"/>
              <a:gd name="connsiteX6" fmla="*/ 1401073 w 6355652"/>
              <a:gd name="connsiteY6" fmla="*/ 78051 h 5890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5652" h="5890980">
                <a:moveTo>
                  <a:pt x="1529549" y="0"/>
                </a:moveTo>
                <a:lnTo>
                  <a:pt x="4826104" y="0"/>
                </a:lnTo>
                <a:lnTo>
                  <a:pt x="4954579" y="78051"/>
                </a:lnTo>
                <a:cubicBezTo>
                  <a:pt x="5799886" y="649129"/>
                  <a:pt x="6355652" y="1616239"/>
                  <a:pt x="6355652" y="2713154"/>
                </a:cubicBezTo>
                <a:cubicBezTo>
                  <a:pt x="6355652" y="4468219"/>
                  <a:pt x="4932891" y="5890980"/>
                  <a:pt x="3177826" y="5890980"/>
                </a:cubicBezTo>
                <a:cubicBezTo>
                  <a:pt x="1422761" y="5890980"/>
                  <a:pt x="0" y="4468219"/>
                  <a:pt x="0" y="2713154"/>
                </a:cubicBezTo>
                <a:cubicBezTo>
                  <a:pt x="0" y="1616239"/>
                  <a:pt x="555766" y="649129"/>
                  <a:pt x="1401073" y="78051"/>
                </a:cubicBezTo>
                <a:close/>
              </a:path>
            </a:pathLst>
          </a:cu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CAEE93-8585-46D4-A7EC-F184E317C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2409" y="895483"/>
            <a:ext cx="5786232" cy="30111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AFFC60-19C3-4901-93F7-7AAF4C09F8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66270" y="4142096"/>
            <a:ext cx="5338511" cy="105514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Zende Magloire</a:t>
            </a:r>
          </a:p>
        </p:txBody>
      </p:sp>
      <p:sp>
        <p:nvSpPr>
          <p:cNvPr id="23" name="Graphic 212">
            <a:extLst>
              <a:ext uri="{FF2B5EF4-FFF2-40B4-BE49-F238E27FC236}">
                <a16:creationId xmlns:a16="http://schemas.microsoft.com/office/drawing/2014/main" id="{279CAF82-0ECF-42BE-8F37-F71941E5D4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34716" y="188494"/>
            <a:ext cx="1048371" cy="1048371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5" name="Graphic 212">
            <a:extLst>
              <a:ext uri="{FF2B5EF4-FFF2-40B4-BE49-F238E27FC236}">
                <a16:creationId xmlns:a16="http://schemas.microsoft.com/office/drawing/2014/main" id="{218E095B-4870-4AD5-9C41-C16D595235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34716" y="188494"/>
            <a:ext cx="1048371" cy="1048371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grpSp>
        <p:nvGrpSpPr>
          <p:cNvPr id="27" name="Graphic 185">
            <a:extLst>
              <a:ext uri="{FF2B5EF4-FFF2-40B4-BE49-F238E27FC236}">
                <a16:creationId xmlns:a16="http://schemas.microsoft.com/office/drawing/2014/main" id="{FB9739EB-7F66-433D-841F-AB3CD18700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583101" y="3578317"/>
            <a:ext cx="1054466" cy="469689"/>
            <a:chOff x="9841624" y="4115729"/>
            <a:chExt cx="602169" cy="268223"/>
          </a:xfrm>
          <a:solidFill>
            <a:schemeClr val="bg1"/>
          </a:solidFill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104F2BBD-A005-4DCB-9566-F2351050BE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B00DEC7-198B-49D1-98FD-018F3ECFCF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F14DFC82-B3B3-468E-91B3-1302CFC684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D3250EFE-214E-4B8E-AF96-036A514FFB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AD058EBE-D4A5-4C43-B170-6A451F87A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4" name="Oval 33">
            <a:extLst>
              <a:ext uri="{FF2B5EF4-FFF2-40B4-BE49-F238E27FC236}">
                <a16:creationId xmlns:a16="http://schemas.microsoft.com/office/drawing/2014/main" id="{033BC44A-0661-43B4-9C14-FD5963C226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4525" y="4910353"/>
            <a:ext cx="468090" cy="468090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BE8CB2F0-2F5A-4EBD-B214-E0309C31F5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4525" y="4910353"/>
            <a:ext cx="468090" cy="468090"/>
          </a:xfrm>
          <a:prstGeom prst="ellipse">
            <a:avLst/>
          </a:pr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D15052-8236-4F49-9521-4C0E2B4F4D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SENIOR RESEARCH PROJECT</a:t>
            </a: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FFD3887D-244B-4EC4-9208-E304984C5D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422467" y="4200769"/>
            <a:ext cx="2769534" cy="2657232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97224C31-855E-4593-8A58-5B2B0CC4F5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422467" y="4200769"/>
            <a:ext cx="2769534" cy="2657232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5AAE72-0077-4E8E-B3AE-0F0879374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>
                <a:solidFill>
                  <a:srgbClr val="000000"/>
                </a:solidFill>
              </a:rPr>
              <a:pPr>
                <a:spcAft>
                  <a:spcPts val="600"/>
                </a:spcAft>
              </a:pPr>
              <a:t>16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1433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8721"/>
            <a:ext cx="4707671" cy="122565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800">
                <a:solidFill>
                  <a:schemeClr val="bg1"/>
                </a:solidFill>
              </a:rPr>
              <a:t>Purpose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1873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35E3EA69-4E0E-41BD-8095-A124225A26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7769" y="1909192"/>
            <a:ext cx="4586513" cy="3647710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chemeClr val="bg1"/>
                </a:solidFill>
                <a:effectLst/>
              </a:rPr>
              <a:t>This initiative aims to revolutionize cybersecurity awareness training through automation provided by OpenAI. </a:t>
            </a: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chemeClr val="bg1"/>
                </a:solidFill>
                <a:effectLst/>
              </a:rPr>
              <a:t>By offering personalized and interactive education, this program will equip individuals with practical cybersecurity skills, enabling defense against digital threats.</a:t>
            </a:r>
            <a:endParaRPr lang="en-US" sz="2000" dirty="0">
              <a:solidFill>
                <a:schemeClr val="bg1"/>
              </a:solidFill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4027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29EA23-F34E-486A-B8B2-0C30192669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74670" y="6356350"/>
            <a:ext cx="394583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kern="1200">
                <a:solidFill>
                  <a:schemeClr val="bg1">
                    <a:lumMod val="50000"/>
                  </a:schemeClr>
                </a:solidFill>
                <a:latin typeface="Calibri" panose="020F0502020204030204"/>
                <a:ea typeface="+mn-ea"/>
                <a:cs typeface="+mn-cs"/>
              </a:rPr>
              <a:t>SENIOR RESEARCH PROJECT</a:t>
            </a:r>
          </a:p>
        </p:txBody>
      </p:sp>
      <p:pic>
        <p:nvPicPr>
          <p:cNvPr id="13" name="Picture Placeholder 12" descr="Cartoon a cartoon of a cat&#10;&#10;Description automatically generated">
            <a:extLst>
              <a:ext uri="{FF2B5EF4-FFF2-40B4-BE49-F238E27FC236}">
                <a16:creationId xmlns:a16="http://schemas.microsoft.com/office/drawing/2014/main" id="{5CD3C432-C70E-DCB1-B5C4-07B9124C57CC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/>
          <a:srcRect l="-1" t="1330" r="-1" b="640"/>
          <a:stretch/>
        </p:blipFill>
        <p:spPr>
          <a:xfrm>
            <a:off x="6525453" y="0"/>
            <a:ext cx="5666547" cy="685800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8F602C-7F98-4C02-99D4-ED65E00D6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3026" y="6356350"/>
            <a:ext cx="205077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19B51A1E-902D-48AF-9020-955120F399B6}" type="slidenum">
              <a:rPr lang="en-US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2</a:t>
            </a:fld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942026059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itle 133">
            <a:extLst>
              <a:ext uri="{FF2B5EF4-FFF2-40B4-BE49-F238E27FC236}">
                <a16:creationId xmlns:a16="http://schemas.microsoft.com/office/drawing/2014/main" id="{2DEC2AB0-AD5D-23DE-B7FB-17CD20BB30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timeline  </a:t>
            </a:r>
          </a:p>
        </p:txBody>
      </p:sp>
      <p:sp>
        <p:nvSpPr>
          <p:cNvPr id="135" name="Text Placeholder 134">
            <a:extLst>
              <a:ext uri="{FF2B5EF4-FFF2-40B4-BE49-F238E27FC236}">
                <a16:creationId xmlns:a16="http://schemas.microsoft.com/office/drawing/2014/main" id="{24F33FBC-ED8B-5877-6570-004051152FF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At-a-glance</a:t>
            </a:r>
          </a:p>
        </p:txBody>
      </p:sp>
      <p:pic>
        <p:nvPicPr>
          <p:cNvPr id="30" name="Picture Placeholder 157" descr="Cloud Icon">
            <a:extLst>
              <a:ext uri="{FF2B5EF4-FFF2-40B4-BE49-F238E27FC236}">
                <a16:creationId xmlns:a16="http://schemas.microsoft.com/office/drawing/2014/main" id="{413EA097-7B19-8BB7-BCF4-6FC6A0DDC32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96" b="96"/>
          <a:stretch/>
        </p:blipFill>
        <p:spPr/>
      </p:pic>
      <p:sp>
        <p:nvSpPr>
          <p:cNvPr id="136" name="Text Placeholder 135">
            <a:extLst>
              <a:ext uri="{FF2B5EF4-FFF2-40B4-BE49-F238E27FC236}">
                <a16:creationId xmlns:a16="http://schemas.microsoft.com/office/drawing/2014/main" id="{9DAC9834-0E75-E542-2370-0FDBC1CC556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Initiation</a:t>
            </a:r>
          </a:p>
        </p:txBody>
      </p:sp>
      <p:sp>
        <p:nvSpPr>
          <p:cNvPr id="141" name="Text Placeholder 140">
            <a:extLst>
              <a:ext uri="{FF2B5EF4-FFF2-40B4-BE49-F238E27FC236}">
                <a16:creationId xmlns:a16="http://schemas.microsoft.com/office/drawing/2014/main" id="{3AB5C4FD-1C4E-72A5-479C-56B52402F1F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Defining the project scope, objectives, and deliverables.</a:t>
            </a:r>
          </a:p>
        </p:txBody>
      </p:sp>
      <p:sp>
        <p:nvSpPr>
          <p:cNvPr id="146" name="Text Placeholder 145">
            <a:extLst>
              <a:ext uri="{FF2B5EF4-FFF2-40B4-BE49-F238E27FC236}">
                <a16:creationId xmlns:a16="http://schemas.microsoft.com/office/drawing/2014/main" id="{F2A039BC-EA78-7EE5-5BCD-6445C12EFA5F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Fall 2023</a:t>
            </a:r>
          </a:p>
        </p:txBody>
      </p:sp>
      <p:pic>
        <p:nvPicPr>
          <p:cNvPr id="90" name="Picture Placeholder 89" descr="3d Glasses outline">
            <a:extLst>
              <a:ext uri="{FF2B5EF4-FFF2-40B4-BE49-F238E27FC236}">
                <a16:creationId xmlns:a16="http://schemas.microsoft.com/office/drawing/2014/main" id="{A9898713-8A99-08D7-637C-53C4E2404ADF}"/>
              </a:ext>
            </a:extLst>
          </p:cNvPr>
          <p:cNvPicPr>
            <a:picLocks noGrp="1" noChangeAspect="1"/>
          </p:cNvPicPr>
          <p:nvPr>
            <p:ph type="pic" sz="quarter" idx="35"/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/>
      </p:pic>
      <p:sp>
        <p:nvSpPr>
          <p:cNvPr id="137" name="Text Placeholder 136">
            <a:extLst>
              <a:ext uri="{FF2B5EF4-FFF2-40B4-BE49-F238E27FC236}">
                <a16:creationId xmlns:a16="http://schemas.microsoft.com/office/drawing/2014/main" id="{7574CEC2-3920-9E1F-1DC2-7551B8D2813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Validating</a:t>
            </a:r>
          </a:p>
        </p:txBody>
      </p:sp>
      <p:sp>
        <p:nvSpPr>
          <p:cNvPr id="142" name="Text Placeholder 141">
            <a:extLst>
              <a:ext uri="{FF2B5EF4-FFF2-40B4-BE49-F238E27FC236}">
                <a16:creationId xmlns:a16="http://schemas.microsoft.com/office/drawing/2014/main" id="{C759D89D-5722-47C0-8606-D901DEFAA89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Detailed project plans created, including development of work breakdown structure.</a:t>
            </a:r>
          </a:p>
        </p:txBody>
      </p:sp>
      <p:sp>
        <p:nvSpPr>
          <p:cNvPr id="150" name="Text Placeholder 149">
            <a:extLst>
              <a:ext uri="{FF2B5EF4-FFF2-40B4-BE49-F238E27FC236}">
                <a16:creationId xmlns:a16="http://schemas.microsoft.com/office/drawing/2014/main" id="{B65663B2-F5C5-DC40-A432-3D454509513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Fall 2023</a:t>
            </a:r>
          </a:p>
        </p:txBody>
      </p:sp>
      <p:pic>
        <p:nvPicPr>
          <p:cNvPr id="119" name="Picture Placeholder 118" descr="Blueprint outline">
            <a:extLst>
              <a:ext uri="{FF2B5EF4-FFF2-40B4-BE49-F238E27FC236}">
                <a16:creationId xmlns:a16="http://schemas.microsoft.com/office/drawing/2014/main" id="{A934FCB9-7C01-1298-196C-DA9C13B08FAA}"/>
              </a:ext>
            </a:extLst>
          </p:cNvPr>
          <p:cNvPicPr>
            <a:picLocks noGrp="1" noChangeAspect="1"/>
          </p:cNvPicPr>
          <p:nvPr>
            <p:ph type="pic" sz="quarter" idx="36"/>
          </p:nvPr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/>
      </p:pic>
      <p:sp>
        <p:nvSpPr>
          <p:cNvPr id="138" name="Text Placeholder 137">
            <a:extLst>
              <a:ext uri="{FF2B5EF4-FFF2-40B4-BE49-F238E27FC236}">
                <a16:creationId xmlns:a16="http://schemas.microsoft.com/office/drawing/2014/main" id="{BEC632B1-B9E6-3EE9-91AC-C47F5219FE5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53001" y="2556796"/>
            <a:ext cx="2406904" cy="381190"/>
          </a:xfrm>
        </p:spPr>
        <p:txBody>
          <a:bodyPr/>
          <a:lstStyle/>
          <a:p>
            <a:r>
              <a:rPr lang="en-US" dirty="0"/>
              <a:t>researching</a:t>
            </a:r>
          </a:p>
          <a:p>
            <a:endParaRPr lang="en-US" dirty="0"/>
          </a:p>
        </p:txBody>
      </p:sp>
      <p:sp>
        <p:nvSpPr>
          <p:cNvPr id="143" name="Text Placeholder 142">
            <a:extLst>
              <a:ext uri="{FF2B5EF4-FFF2-40B4-BE49-F238E27FC236}">
                <a16:creationId xmlns:a16="http://schemas.microsoft.com/office/drawing/2014/main" id="{CAC3E407-C96F-DE57-9910-64CBADB8436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Conducting research on how to effectively execute the project.</a:t>
            </a:r>
          </a:p>
          <a:p>
            <a:endParaRPr lang="en-US" dirty="0"/>
          </a:p>
        </p:txBody>
      </p:sp>
      <p:sp>
        <p:nvSpPr>
          <p:cNvPr id="154" name="Text Placeholder 153">
            <a:extLst>
              <a:ext uri="{FF2B5EF4-FFF2-40B4-BE49-F238E27FC236}">
                <a16:creationId xmlns:a16="http://schemas.microsoft.com/office/drawing/2014/main" id="{15E6A12E-9690-FBD5-1CAE-8D37EC4CB35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Fall 2023</a:t>
            </a:r>
          </a:p>
        </p:txBody>
      </p:sp>
      <p:pic>
        <p:nvPicPr>
          <p:cNvPr id="120" name="Picture Placeholder 119" descr="Playbook outline">
            <a:extLst>
              <a:ext uri="{FF2B5EF4-FFF2-40B4-BE49-F238E27FC236}">
                <a16:creationId xmlns:a16="http://schemas.microsoft.com/office/drawing/2014/main" id="{AC7FDD67-FD6B-557E-102B-1F5EB87B3FD0}"/>
              </a:ext>
            </a:extLst>
          </p:cNvPr>
          <p:cNvPicPr>
            <a:picLocks noGrp="1" noChangeAspect="1"/>
          </p:cNvPicPr>
          <p:nvPr>
            <p:ph type="pic" sz="quarter" idx="37"/>
          </p:nvPr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/>
      </p:pic>
      <p:sp>
        <p:nvSpPr>
          <p:cNvPr id="139" name="Text Placeholder 138">
            <a:extLst>
              <a:ext uri="{FF2B5EF4-FFF2-40B4-BE49-F238E27FC236}">
                <a16:creationId xmlns:a16="http://schemas.microsoft.com/office/drawing/2014/main" id="{A1232BD9-9CC5-ECC6-760C-C0CE0122947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Planning</a:t>
            </a:r>
          </a:p>
        </p:txBody>
      </p:sp>
      <p:sp>
        <p:nvSpPr>
          <p:cNvPr id="144" name="Text Placeholder 143">
            <a:extLst>
              <a:ext uri="{FF2B5EF4-FFF2-40B4-BE49-F238E27FC236}">
                <a16:creationId xmlns:a16="http://schemas.microsoft.com/office/drawing/2014/main" id="{CEAEE197-84A9-7E49-AC95-96B3645EA8C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Preparation to execute the project and put the plan into action.</a:t>
            </a:r>
          </a:p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0C1E7A-14B7-2A5F-ED27-B769CE05332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Fall 2023</a:t>
            </a:r>
          </a:p>
          <a:p>
            <a:endParaRPr lang="en-US" dirty="0"/>
          </a:p>
        </p:txBody>
      </p:sp>
      <p:pic>
        <p:nvPicPr>
          <p:cNvPr id="121" name="Picture Placeholder 120" descr="Continuous Improvement outline">
            <a:extLst>
              <a:ext uri="{FF2B5EF4-FFF2-40B4-BE49-F238E27FC236}">
                <a16:creationId xmlns:a16="http://schemas.microsoft.com/office/drawing/2014/main" id="{ECE2A6B8-4CDC-FC62-4720-88375F6083D2}"/>
              </a:ext>
            </a:extLst>
          </p:cNvPr>
          <p:cNvPicPr>
            <a:picLocks noGrp="1" noChangeAspect="1"/>
          </p:cNvPicPr>
          <p:nvPr>
            <p:ph type="pic" sz="quarter" idx="38"/>
          </p:nvPr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/>
      </p:pic>
      <p:sp>
        <p:nvSpPr>
          <p:cNvPr id="140" name="Text Placeholder 139">
            <a:extLst>
              <a:ext uri="{FF2B5EF4-FFF2-40B4-BE49-F238E27FC236}">
                <a16:creationId xmlns:a16="http://schemas.microsoft.com/office/drawing/2014/main" id="{F744DCC4-E9B7-1CE6-4798-D32E323FD0C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235440" y="2554454"/>
            <a:ext cx="2662936" cy="490427"/>
          </a:xfrm>
        </p:spPr>
        <p:txBody>
          <a:bodyPr/>
          <a:lstStyle/>
          <a:p>
            <a:r>
              <a:rPr lang="en-US" dirty="0"/>
              <a:t>experimenting</a:t>
            </a:r>
          </a:p>
        </p:txBody>
      </p:sp>
      <p:sp>
        <p:nvSpPr>
          <p:cNvPr id="145" name="Text Placeholder 144">
            <a:extLst>
              <a:ext uri="{FF2B5EF4-FFF2-40B4-BE49-F238E27FC236}">
                <a16:creationId xmlns:a16="http://schemas.microsoft.com/office/drawing/2014/main" id="{5C53A9E8-67CB-044F-12C9-8C444FBC5E3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Experimenting with Chat-GPT and OpenAI playground and coding a comprehensive program.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BA6A48B-402F-3D84-EFCE-8827F9A3AFC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Fall 2023</a:t>
            </a:r>
          </a:p>
          <a:p>
            <a:endParaRPr lang="en-US" dirty="0"/>
          </a:p>
        </p:txBody>
      </p:sp>
      <p:pic>
        <p:nvPicPr>
          <p:cNvPr id="122" name="Picture Placeholder 121" descr="Door Open outline">
            <a:extLst>
              <a:ext uri="{FF2B5EF4-FFF2-40B4-BE49-F238E27FC236}">
                <a16:creationId xmlns:a16="http://schemas.microsoft.com/office/drawing/2014/main" id="{D03F848E-1594-8E4D-2369-DF382495F443}"/>
              </a:ext>
            </a:extLst>
          </p:cNvPr>
          <p:cNvPicPr>
            <a:picLocks noGrp="1" noChangeAspect="1"/>
          </p:cNvPicPr>
          <p:nvPr>
            <p:ph type="pic" sz="quarter" idx="39"/>
          </p:nvPr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/>
      </p:pic>
      <p:sp>
        <p:nvSpPr>
          <p:cNvPr id="304" name="Slide Number Placeholder 303">
            <a:extLst>
              <a:ext uri="{FF2B5EF4-FFF2-40B4-BE49-F238E27FC236}">
                <a16:creationId xmlns:a16="http://schemas.microsoft.com/office/drawing/2014/main" id="{F5CF2189-9396-98CA-20BE-C96BEA962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 "/>
                <a:ea typeface="+mn-ea"/>
                <a:cs typeface="+mn-cs"/>
              </a:rPr>
              <a:t>0</a:t>
            </a:r>
            <a:fld id="{E6B975A5-EA91-314B-AF62-F6E264554D2F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 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 "/>
              <a:ea typeface="+mn-ea"/>
              <a:cs typeface="+mn-cs"/>
            </a:endParaRPr>
          </a:p>
        </p:txBody>
      </p: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7178B4CA-AAA9-04D3-7DCC-9AF67D4B61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199568" y="1475740"/>
            <a:ext cx="3291058" cy="0"/>
          </a:xfrm>
          <a:prstGeom prst="line">
            <a:avLst/>
          </a:prstGeom>
          <a:ln w="28575">
            <a:gradFill>
              <a:gsLst>
                <a:gs pos="0">
                  <a:schemeClr val="accent1"/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216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8198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0C541B88-1AE9-40C3-AFD5-967787C197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5F17139-31EE-46AC-B04F-DBBD852DD6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890596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95697"/>
            <a:ext cx="3200400" cy="423811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Initiating</a:t>
            </a:r>
          </a:p>
        </p:txBody>
      </p:sp>
      <p:grpSp>
        <p:nvGrpSpPr>
          <p:cNvPr id="33" name="Graphic 38">
            <a:extLst>
              <a:ext uri="{FF2B5EF4-FFF2-40B4-BE49-F238E27FC236}">
                <a16:creationId xmlns:a16="http://schemas.microsoft.com/office/drawing/2014/main" id="{7CF625D3-71A3-4F30-A096-8EF334E959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02912"/>
            <a:ext cx="1910252" cy="709660"/>
            <a:chOff x="2267504" y="2540250"/>
            <a:chExt cx="1990951" cy="739640"/>
          </a:xfrm>
          <a:solidFill>
            <a:schemeClr val="bg1"/>
          </a:solidFill>
        </p:grpSpPr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C6754E2F-F56E-4BA3-99DD-8EBF110E34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24A69059-7C49-49C6-B071-F2A9B558E0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7" name="Oval 36">
            <a:extLst>
              <a:ext uri="{FF2B5EF4-FFF2-40B4-BE49-F238E27FC236}">
                <a16:creationId xmlns:a16="http://schemas.microsoft.com/office/drawing/2014/main" id="{89D16701-DA76-4F72-BB63-E2C3FFBDFE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6260" y="4752208"/>
            <a:ext cx="365021" cy="365021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1CC28BE1-9DC6-43FE-9582-39F091098D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6260" y="4752208"/>
            <a:ext cx="365021" cy="365021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46" name="Graphic 4">
            <a:extLst>
              <a:ext uri="{FF2B5EF4-FFF2-40B4-BE49-F238E27FC236}">
                <a16:creationId xmlns:a16="http://schemas.microsoft.com/office/drawing/2014/main" id="{AF9AF3F3-CE0C-4125-BDD7-346487FA0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109667" y="5539935"/>
            <a:ext cx="975169" cy="975171"/>
            <a:chOff x="5829300" y="3162300"/>
            <a:chExt cx="532256" cy="532257"/>
          </a:xfrm>
          <a:solidFill>
            <a:schemeClr val="bg1"/>
          </a:solidFill>
        </p:grpSpPr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B31DFBFA-CF4D-4940-9086-26F83E5C6B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27854033-BD20-4C77-8C5B-048F4B3BDD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BC93AA74-BEB3-444F-835B-7AA6ECE617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F00DF1C9-6952-4704-B8B3-95406E18E4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B34783FD-297C-40D2-964B-DBAE4DE283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DE621623-0357-4FD5-A1AC-4005010259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024F346E-10A0-458F-A9CA-8C0079472F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7937A2F7-01A9-47F3-BED6-B61D998408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5B44DAF8-5073-441A-82E1-180385D35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52B0413D-0E36-4A90-8E6A-9EDC676A60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86059ECF-0D50-48AD-B67A-645EC29D3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B394906F-6BF2-447E-9886-F12708E128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A45EB96B-215A-4EBF-A594-2B08222339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A2EB3F-4D60-451F-8F45-7D6654D2FCD9}"/>
              </a:ext>
            </a:extLst>
          </p:cNvPr>
          <p:cNvSpPr>
            <a:spLocks/>
          </p:cNvSpPr>
          <p:nvPr/>
        </p:nvSpPr>
        <p:spPr>
          <a:xfrm>
            <a:off x="5484139" y="2682776"/>
            <a:ext cx="1728571" cy="144047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defTabSz="559575">
              <a:spcAft>
                <a:spcPts val="442"/>
              </a:spcAft>
            </a:pPr>
            <a:r>
              <a:rPr lang="en-US" sz="1600" kern="1200" dirty="0">
                <a:solidFill>
                  <a:srgbClr val="374151"/>
                </a:solidFill>
                <a:latin typeface="Söhne"/>
                <a:ea typeface="+mn-ea"/>
                <a:cs typeface="+mn-cs"/>
              </a:rPr>
              <a:t>Decision to move beyond passive learning methods such as cybersecurity videos.</a:t>
            </a:r>
          </a:p>
          <a:p>
            <a:pPr defTabSz="559575">
              <a:spcAft>
                <a:spcPts val="442"/>
              </a:spcAft>
            </a:pPr>
            <a:br>
              <a: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endParaRPr lang="en-US" sz="1600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9E1D7404-44B2-41E5-9B1C-26216EB1EC6C}"/>
              </a:ext>
            </a:extLst>
          </p:cNvPr>
          <p:cNvSpPr>
            <a:spLocks/>
          </p:cNvSpPr>
          <p:nvPr/>
        </p:nvSpPr>
        <p:spPr>
          <a:xfrm>
            <a:off x="7630447" y="2682776"/>
            <a:ext cx="1728571" cy="1440476"/>
          </a:xfrm>
          <a:prstGeom prst="rect">
            <a:avLst/>
          </a:prstGeom>
        </p:spPr>
        <p:txBody>
          <a:bodyPr>
            <a:normAutofit/>
          </a:bodyPr>
          <a:lstStyle/>
          <a:p>
            <a:pPr defTabSz="559575">
              <a:spcAft>
                <a:spcPts val="442"/>
              </a:spcAft>
            </a:pPr>
            <a:r>
              <a:rPr lang="en-US" sz="1400" kern="1200" dirty="0">
                <a:solidFill>
                  <a:srgbClr val="374151"/>
                </a:solidFill>
                <a:latin typeface="Söhne"/>
                <a:ea typeface="+mn-ea"/>
                <a:cs typeface="+mn-cs"/>
              </a:rPr>
              <a:t>Introducing the idea of personalized surveys and Chat-GPT generated questions for a more interactive approach.</a:t>
            </a:r>
            <a:endParaRPr lang="en-US" sz="1400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391CD11A-AD36-4E45-855A-2546C295CEBC}"/>
              </a:ext>
            </a:extLst>
          </p:cNvPr>
          <p:cNvSpPr>
            <a:spLocks/>
          </p:cNvSpPr>
          <p:nvPr/>
        </p:nvSpPr>
        <p:spPr>
          <a:xfrm>
            <a:off x="9776757" y="2682776"/>
            <a:ext cx="1728571" cy="1440476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pPr defTabSz="559575">
              <a:spcAft>
                <a:spcPts val="442"/>
              </a:spcAft>
            </a:pPr>
            <a:r>
              <a:rPr lang="en-US" sz="1600" kern="1200" dirty="0">
                <a:solidFill>
                  <a:srgbClr val="374151"/>
                </a:solidFill>
                <a:latin typeface="Söhne"/>
                <a:ea typeface="+mn-ea"/>
                <a:cs typeface="+mn-cs"/>
              </a:rPr>
              <a:t>Sought Dr. </a:t>
            </a:r>
            <a:r>
              <a:rPr lang="en-US" sz="1600" kern="1200" dirty="0" err="1">
                <a:solidFill>
                  <a:srgbClr val="374151"/>
                </a:solidFill>
                <a:latin typeface="Söhne"/>
                <a:ea typeface="+mn-ea"/>
                <a:cs typeface="+mn-cs"/>
              </a:rPr>
              <a:t>Eskenazi's</a:t>
            </a:r>
            <a:r>
              <a:rPr lang="en-US" sz="1600" kern="1200" dirty="0">
                <a:solidFill>
                  <a:srgbClr val="374151"/>
                </a:solidFill>
                <a:latin typeface="Söhne"/>
                <a:ea typeface="+mn-ea"/>
                <a:cs typeface="+mn-cs"/>
              </a:rPr>
              <a:t> insights on utilizing personalized surveys effectively.</a:t>
            </a:r>
          </a:p>
          <a:p>
            <a:pPr defTabSz="559575">
              <a:spcAft>
                <a:spcPts val="442"/>
              </a:spcAft>
            </a:pPr>
            <a:br>
              <a:rPr lang="en-US" sz="1102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FDE0E2-B032-4403-9106-5A8349B45309}"/>
              </a:ext>
            </a:extLst>
          </p:cNvPr>
          <p:cNvSpPr>
            <a:spLocks/>
          </p:cNvSpPr>
          <p:nvPr/>
        </p:nvSpPr>
        <p:spPr>
          <a:xfrm>
            <a:off x="7176218" y="4452186"/>
            <a:ext cx="2592856" cy="230076"/>
          </a:xfrm>
          <a:prstGeom prst="rect">
            <a:avLst/>
          </a:prstGeom>
          <a:noFill/>
        </p:spPr>
        <p:txBody>
          <a:bodyPr/>
          <a:lstStyle/>
          <a:p>
            <a:pPr defTabSz="559575">
              <a:spcAft>
                <a:spcPts val="442"/>
              </a:spcAft>
            </a:pPr>
            <a:r>
              <a:rPr lang="en-ZA" sz="1102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SENIOR RESEARCH PROJECT</a:t>
            </a:r>
            <a:endParaRPr lang="en-Z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DFFA6E-5749-4A02-AB2E-8856A55ED7B8}"/>
              </a:ext>
            </a:extLst>
          </p:cNvPr>
          <p:cNvSpPr>
            <a:spLocks/>
          </p:cNvSpPr>
          <p:nvPr/>
        </p:nvSpPr>
        <p:spPr>
          <a:xfrm>
            <a:off x="10057169" y="4452186"/>
            <a:ext cx="1728571" cy="230076"/>
          </a:xfrm>
          <a:prstGeom prst="rect">
            <a:avLst/>
          </a:prstGeom>
        </p:spPr>
        <p:txBody>
          <a:bodyPr/>
          <a:lstStyle/>
          <a:p>
            <a:pPr defTabSz="559575">
              <a:spcAft>
                <a:spcPts val="442"/>
              </a:spcAft>
            </a:pPr>
            <a:fld id="{B5CEABB6-07DC-46E8-9B57-56EC44A396E5}" type="slidenum">
              <a:rPr lang="en-US" sz="1102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pPr defTabSz="559575">
                <a:spcAft>
                  <a:spcPts val="442"/>
                </a:spcAft>
              </a:pPr>
              <a:t>4</a:t>
            </a:fld>
            <a:endParaRPr lang="en-US"/>
          </a:p>
        </p:txBody>
      </p:sp>
      <p:pic>
        <p:nvPicPr>
          <p:cNvPr id="25" name="Graphic 24" descr="Thought bubble outline">
            <a:extLst>
              <a:ext uri="{FF2B5EF4-FFF2-40B4-BE49-F238E27FC236}">
                <a16:creationId xmlns:a16="http://schemas.microsoft.com/office/drawing/2014/main" id="{7E436211-2D54-47AE-BB55-F32290DDB5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117468" y="2151627"/>
            <a:ext cx="460952" cy="460952"/>
          </a:xfrm>
          <a:prstGeom prst="rect">
            <a:avLst/>
          </a:prstGeom>
        </p:spPr>
      </p:pic>
      <p:pic>
        <p:nvPicPr>
          <p:cNvPr id="27" name="Graphic 26" descr="Lights On outline">
            <a:extLst>
              <a:ext uri="{FF2B5EF4-FFF2-40B4-BE49-F238E27FC236}">
                <a16:creationId xmlns:a16="http://schemas.microsoft.com/office/drawing/2014/main" id="{64F99BBE-1996-4227-A4DE-D13CD35149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8264257" y="2165431"/>
            <a:ext cx="460952" cy="460952"/>
          </a:xfrm>
          <a:prstGeom prst="rect">
            <a:avLst/>
          </a:prstGeom>
        </p:spPr>
      </p:pic>
      <p:pic>
        <p:nvPicPr>
          <p:cNvPr id="29" name="Graphic 28" descr="Boardroom outline">
            <a:extLst>
              <a:ext uri="{FF2B5EF4-FFF2-40B4-BE49-F238E27FC236}">
                <a16:creationId xmlns:a16="http://schemas.microsoft.com/office/drawing/2014/main" id="{2EE071B9-4843-404F-95CC-3894A5FAD6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10410886" y="2173187"/>
            <a:ext cx="460952" cy="46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892104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6" name="Rectangle 55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478" y="1683756"/>
            <a:ext cx="3115265" cy="239635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Validating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A2EB3F-4D60-451F-8F45-7D6654D2FCD9}"/>
              </a:ext>
            </a:extLst>
          </p:cNvPr>
          <p:cNvSpPr>
            <a:spLocks/>
          </p:cNvSpPr>
          <p:nvPr/>
        </p:nvSpPr>
        <p:spPr>
          <a:xfrm>
            <a:off x="4905052" y="2700680"/>
            <a:ext cx="1828756" cy="1523963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/>
          <a:p>
            <a:pPr defTabSz="603504">
              <a:spcAft>
                <a:spcPts val="450"/>
              </a:spcAft>
            </a:pPr>
            <a:r>
              <a:rPr lang="en-US" sz="1400" kern="1200" dirty="0">
                <a:solidFill>
                  <a:srgbClr val="374151"/>
                </a:solidFill>
                <a:latin typeface="Söhne"/>
                <a:ea typeface="+mn-ea"/>
                <a:cs typeface="+mn-cs"/>
              </a:rPr>
              <a:t>Unexpected discovery of the psychological aspect of the project.</a:t>
            </a:r>
          </a:p>
          <a:p>
            <a:pPr marL="188595" indent="-188595" defTabSz="603504"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Hypothesis</a:t>
            </a:r>
          </a:p>
          <a:p>
            <a:pPr marL="188595" indent="-188595" defTabSz="603504"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Control group</a:t>
            </a:r>
          </a:p>
          <a:p>
            <a:pPr marL="188595" indent="-188595" defTabSz="603504"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Measurements </a:t>
            </a:r>
            <a:endParaRPr lang="en-US" sz="1400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9E1D7404-44B2-41E5-9B1C-26216EB1EC6C}"/>
              </a:ext>
            </a:extLst>
          </p:cNvPr>
          <p:cNvSpPr>
            <a:spLocks/>
          </p:cNvSpPr>
          <p:nvPr/>
        </p:nvSpPr>
        <p:spPr>
          <a:xfrm>
            <a:off x="7175758" y="2700680"/>
            <a:ext cx="1828756" cy="1784234"/>
          </a:xfrm>
          <a:prstGeom prst="rect">
            <a:avLst/>
          </a:prstGeom>
          <a:noFill/>
        </p:spPr>
        <p:txBody>
          <a:bodyPr>
            <a:normAutofit fontScale="77500" lnSpcReduction="20000"/>
          </a:bodyPr>
          <a:lstStyle/>
          <a:p>
            <a:pPr defTabSz="603504">
              <a:spcAft>
                <a:spcPts val="450"/>
              </a:spcAft>
            </a:pPr>
            <a:r>
              <a:rPr lang="en-US" kern="1200" dirty="0">
                <a:solidFill>
                  <a:srgbClr val="374151"/>
                </a:solidFill>
                <a:latin typeface="Söhne"/>
                <a:ea typeface="+mn-ea"/>
                <a:cs typeface="+mn-cs"/>
              </a:rPr>
              <a:t>Subsequent meeting with Dr. Plante and Dr. </a:t>
            </a:r>
            <a:r>
              <a:rPr lang="en-US" kern="1200" dirty="0" err="1">
                <a:solidFill>
                  <a:srgbClr val="374151"/>
                </a:solidFill>
                <a:latin typeface="Söhne"/>
                <a:ea typeface="+mn-ea"/>
                <a:cs typeface="+mn-cs"/>
              </a:rPr>
              <a:t>Scarlato</a:t>
            </a:r>
            <a:r>
              <a:rPr lang="en-US" kern="1200" dirty="0">
                <a:solidFill>
                  <a:srgbClr val="374151"/>
                </a:solidFill>
                <a:latin typeface="Söhne"/>
                <a:ea typeface="+mn-ea"/>
                <a:cs typeface="+mn-cs"/>
              </a:rPr>
              <a:t> </a:t>
            </a:r>
            <a:r>
              <a:rPr lang="en-US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 discuss new findings and the way forward.</a:t>
            </a:r>
          </a:p>
          <a:p>
            <a:pPr marL="188595" indent="-188595" defTabSz="603504"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en-US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Hypotheses</a:t>
            </a:r>
          </a:p>
          <a:p>
            <a:pPr marL="188595" indent="-188595" defTabSz="603504"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en-US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Population</a:t>
            </a:r>
          </a:p>
          <a:p>
            <a:pPr marL="188595" indent="-188595" defTabSz="603504"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en-US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Participation</a:t>
            </a: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391CD11A-AD36-4E45-855A-2546C295CEBC}"/>
              </a:ext>
            </a:extLst>
          </p:cNvPr>
          <p:cNvSpPr>
            <a:spLocks/>
          </p:cNvSpPr>
          <p:nvPr/>
        </p:nvSpPr>
        <p:spPr>
          <a:xfrm>
            <a:off x="9446464" y="2700679"/>
            <a:ext cx="1828756" cy="1893091"/>
          </a:xfrm>
          <a:prstGeom prst="rect">
            <a:avLst/>
          </a:prstGeom>
          <a:noFill/>
        </p:spPr>
        <p:txBody>
          <a:bodyPr>
            <a:normAutofit lnSpcReduction="10000"/>
          </a:bodyPr>
          <a:lstStyle/>
          <a:p>
            <a:pPr defTabSz="603504" fontAlgn="base">
              <a:spcAft>
                <a:spcPts val="450"/>
              </a:spcAft>
            </a:pPr>
            <a:r>
              <a: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Follow-up meeting with Dr. Plante and Dr. </a:t>
            </a:r>
            <a:r>
              <a:rPr lang="en-US" sz="14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Eskenazi</a:t>
            </a:r>
            <a:r>
              <a: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to discuss new concerns and finalize the next few steps.</a:t>
            </a:r>
          </a:p>
          <a:p>
            <a:pPr marL="188595" indent="-188595" defTabSz="603504" fontAlgn="base"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Hypothesis</a:t>
            </a:r>
          </a:p>
          <a:p>
            <a:pPr marL="188595" indent="-188595" defTabSz="603504" fontAlgn="base"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SONA</a:t>
            </a:r>
          </a:p>
          <a:p>
            <a:pPr marL="285750" indent="-285750" fontAlgn="base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FDE0E2-B032-4403-9106-5A8349B45309}"/>
              </a:ext>
            </a:extLst>
          </p:cNvPr>
          <p:cNvSpPr>
            <a:spLocks/>
          </p:cNvSpPr>
          <p:nvPr/>
        </p:nvSpPr>
        <p:spPr>
          <a:xfrm>
            <a:off x="6718569" y="4794370"/>
            <a:ext cx="2743134" cy="243411"/>
          </a:xfrm>
          <a:prstGeom prst="rect">
            <a:avLst/>
          </a:prstGeom>
          <a:noFill/>
        </p:spPr>
        <p:txBody>
          <a:bodyPr/>
          <a:lstStyle/>
          <a:p>
            <a:pPr defTabSz="603504">
              <a:spcAft>
                <a:spcPts val="450"/>
              </a:spcAft>
            </a:pPr>
            <a:r>
              <a:rPr lang="en-ZA" sz="1188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SENIOR RESEARCH PROJECT</a:t>
            </a:r>
            <a:endParaRPr lang="en-ZA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DFFA6E-5749-4A02-AB2E-8856A55ED7B8}"/>
              </a:ext>
            </a:extLst>
          </p:cNvPr>
          <p:cNvSpPr>
            <a:spLocks/>
          </p:cNvSpPr>
          <p:nvPr/>
        </p:nvSpPr>
        <p:spPr>
          <a:xfrm>
            <a:off x="9912473" y="4794369"/>
            <a:ext cx="1828756" cy="243411"/>
          </a:xfrm>
          <a:prstGeom prst="rect">
            <a:avLst/>
          </a:prstGeom>
        </p:spPr>
        <p:txBody>
          <a:bodyPr/>
          <a:lstStyle/>
          <a:p>
            <a:pPr defTabSz="603504">
              <a:spcAft>
                <a:spcPts val="450"/>
              </a:spcAft>
            </a:pPr>
            <a:fld id="{B5CEABB6-07DC-46E8-9B57-56EC44A396E5}" type="slidenum">
              <a:rPr lang="en-US" sz="1188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pPr defTabSz="603504">
                <a:spcAft>
                  <a:spcPts val="450"/>
                </a:spcAft>
              </a:pPr>
              <a:t>5</a:t>
            </a:fld>
            <a:endParaRPr lang="en-US" dirty="0"/>
          </a:p>
        </p:txBody>
      </p:sp>
      <p:pic>
        <p:nvPicPr>
          <p:cNvPr id="25" name="Graphic 24" descr="Lost with solid fill">
            <a:extLst>
              <a:ext uri="{FF2B5EF4-FFF2-40B4-BE49-F238E27FC236}">
                <a16:creationId xmlns:a16="http://schemas.microsoft.com/office/drawing/2014/main" id="{7E436211-2D54-47AE-BB55-F32290DDB5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575088" y="2138746"/>
            <a:ext cx="487668" cy="487668"/>
          </a:xfrm>
          <a:prstGeom prst="rect">
            <a:avLst/>
          </a:prstGeom>
        </p:spPr>
      </p:pic>
      <p:pic>
        <p:nvPicPr>
          <p:cNvPr id="27" name="Graphic 26" descr="Meeting with solid fill">
            <a:extLst>
              <a:ext uri="{FF2B5EF4-FFF2-40B4-BE49-F238E27FC236}">
                <a16:creationId xmlns:a16="http://schemas.microsoft.com/office/drawing/2014/main" id="{64F99BBE-1996-4227-A4DE-D13CD35149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7846302" y="2153351"/>
            <a:ext cx="487668" cy="487668"/>
          </a:xfrm>
          <a:prstGeom prst="rect">
            <a:avLst/>
          </a:prstGeom>
        </p:spPr>
      </p:pic>
      <p:pic>
        <p:nvPicPr>
          <p:cNvPr id="29" name="Graphic 28" descr="Online meeting outline">
            <a:extLst>
              <a:ext uri="{FF2B5EF4-FFF2-40B4-BE49-F238E27FC236}">
                <a16:creationId xmlns:a16="http://schemas.microsoft.com/office/drawing/2014/main" id="{2EE071B9-4843-404F-95CC-3894A5FAD6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10117346" y="2161556"/>
            <a:ext cx="487668" cy="487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352839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Rectangle 133">
            <a:extLst>
              <a:ext uri="{FF2B5EF4-FFF2-40B4-BE49-F238E27FC236}">
                <a16:creationId xmlns:a16="http://schemas.microsoft.com/office/drawing/2014/main" id="{B34F5AD2-EDBD-4BBD-A55C-EAFFD0C709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38193" y="0"/>
            <a:ext cx="8453797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C3896A03-3945-419A-B66B-4EE266EDD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0"/>
            <a:ext cx="4067739" cy="6858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6CD904-BB7D-A371-F242-06AF42AB03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6852" y="637763"/>
            <a:ext cx="2568804" cy="163164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200">
                <a:solidFill>
                  <a:schemeClr val="bg1"/>
                </a:solidFill>
              </a:rPr>
              <a:t>Researching</a:t>
            </a:r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6852" y="2794337"/>
            <a:ext cx="457200" cy="45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E0953E-46B9-88C8-FF4A-6EBEA842B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60867" y="3246439"/>
            <a:ext cx="672957" cy="34376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Aft>
                <a:spcPts val="600"/>
              </a:spcAft>
              <a:defRPr/>
            </a:pPr>
            <a:fld id="{B5CEABB6-07DC-46E8-9B57-56EC44A396E5}" type="slidenum">
              <a:rPr lang="en-US" sz="1400">
                <a:solidFill>
                  <a:schemeClr val="bg1"/>
                </a:solidFill>
                <a:latin typeface="Calibri" panose="020F0502020204030204"/>
              </a:rPr>
              <a:pPr algn="ctr">
                <a:spcAft>
                  <a:spcPts val="600"/>
                </a:spcAft>
                <a:defRPr/>
              </a:pPr>
              <a:t>6</a:t>
            </a:fld>
            <a:endParaRPr lang="en-US" sz="1400">
              <a:solidFill>
                <a:schemeClr val="bg1"/>
              </a:solidFill>
              <a:latin typeface="Calibri" panose="020F0502020204030204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51A8CC-AC67-EFBE-99D9-CF159D93BC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349845" y="5226028"/>
            <a:ext cx="1663495" cy="31351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  <a:defRPr/>
            </a:pPr>
            <a:r>
              <a:rPr lang="en-US" sz="900" kern="1200">
                <a:solidFill>
                  <a:schemeClr val="bg1"/>
                </a:solidFill>
                <a:latin typeface="Calibri" panose="020F0502020204030204"/>
                <a:ea typeface="+mn-ea"/>
                <a:cs typeface="+mn-cs"/>
              </a:rPr>
              <a:t>SENIOR RESEARCH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A439C5-45DE-7D69-781B-74478ECD74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8114" y="3000923"/>
            <a:ext cx="2557542" cy="3176039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1600" b="0" i="0">
                <a:solidFill>
                  <a:schemeClr val="bg1"/>
                </a:solidFill>
                <a:effectLst/>
              </a:rPr>
              <a:t>Examined current cybersecurity programs and identified prevalent cyber attacks and educational security topics.</a:t>
            </a:r>
            <a:endParaRPr lang="en-US" sz="1600">
              <a:solidFill>
                <a:schemeClr val="bg1"/>
              </a:solidFill>
            </a:endParaRPr>
          </a:p>
        </p:txBody>
      </p:sp>
      <p:pic>
        <p:nvPicPr>
          <p:cNvPr id="9" name="Content Placeholder 8" descr="A screenshot of a computer&#10;&#10;Description automatically generated">
            <a:extLst>
              <a:ext uri="{FF2B5EF4-FFF2-40B4-BE49-F238E27FC236}">
                <a16:creationId xmlns:a16="http://schemas.microsoft.com/office/drawing/2014/main" id="{5AE5954D-719F-A5C1-52DF-1A34262F8B6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20962" t="11596" r="8913" b="6031"/>
          <a:stretch/>
        </p:blipFill>
        <p:spPr>
          <a:xfrm>
            <a:off x="4067749" y="-1"/>
            <a:ext cx="8122242" cy="685800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21443926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>
            <a:extLst>
              <a:ext uri="{FF2B5EF4-FFF2-40B4-BE49-F238E27FC236}">
                <a16:creationId xmlns:a16="http://schemas.microsoft.com/office/drawing/2014/main" id="{B34F5AD2-EDBD-4BBD-A55C-EAFFD0C709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38193" y="0"/>
            <a:ext cx="8453797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C3896A03-3945-419A-B66B-4EE266EDD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0"/>
            <a:ext cx="4067739" cy="6858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6CD904-BB7D-A371-F242-06AF42AB03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6852" y="637763"/>
            <a:ext cx="2568804" cy="163164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200">
                <a:solidFill>
                  <a:schemeClr val="bg1"/>
                </a:solidFill>
              </a:rPr>
              <a:t>Researching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6852" y="2794337"/>
            <a:ext cx="457200" cy="45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E0953E-46B9-88C8-FF4A-6EBEA842B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60867" y="3246439"/>
            <a:ext cx="672957" cy="34376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Aft>
                <a:spcPts val="600"/>
              </a:spcAft>
              <a:defRPr/>
            </a:pPr>
            <a:fld id="{B5CEABB6-07DC-46E8-9B57-56EC44A396E5}" type="slidenum">
              <a:rPr lang="en-US" sz="1400">
                <a:solidFill>
                  <a:schemeClr val="bg1"/>
                </a:solidFill>
                <a:latin typeface="Calibri" panose="020F0502020204030204"/>
              </a:rPr>
              <a:pPr algn="ctr">
                <a:spcAft>
                  <a:spcPts val="600"/>
                </a:spcAft>
                <a:defRPr/>
              </a:pPr>
              <a:t>7</a:t>
            </a:fld>
            <a:endParaRPr lang="en-US" sz="1400">
              <a:solidFill>
                <a:schemeClr val="bg1"/>
              </a:solidFill>
              <a:latin typeface="Calibri" panose="020F0502020204030204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51A8CC-AC67-EFBE-99D9-CF159D93BC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349845" y="5226028"/>
            <a:ext cx="1663495" cy="31351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  <a:defRPr/>
            </a:pPr>
            <a:r>
              <a:rPr lang="en-US" sz="900" kern="1200">
                <a:solidFill>
                  <a:schemeClr val="bg1"/>
                </a:solidFill>
                <a:latin typeface="Calibri" panose="020F0502020204030204"/>
                <a:ea typeface="+mn-ea"/>
                <a:cs typeface="+mn-cs"/>
              </a:rPr>
              <a:t>SENIOR RESEARCH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A439C5-45DE-7D69-781B-74478ECD74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8114" y="3000923"/>
            <a:ext cx="2557542" cy="3176039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1600" b="0" i="0">
                <a:solidFill>
                  <a:schemeClr val="bg1"/>
                </a:solidFill>
                <a:effectLst/>
              </a:rPr>
              <a:t>Examined current cybersecurity programs and identified prevalent cyber attacks and educational security topics.</a:t>
            </a:r>
            <a:endParaRPr lang="en-US" sz="1600">
              <a:solidFill>
                <a:schemeClr val="bg1"/>
              </a:solidFill>
            </a:endParaRPr>
          </a:p>
        </p:txBody>
      </p:sp>
      <p:pic>
        <p:nvPicPr>
          <p:cNvPr id="11" name="Content Placeholder 10" descr="A screenshot of a computer&#10;&#10;Description automatically generated">
            <a:extLst>
              <a:ext uri="{FF2B5EF4-FFF2-40B4-BE49-F238E27FC236}">
                <a16:creationId xmlns:a16="http://schemas.microsoft.com/office/drawing/2014/main" id="{56F4B0BB-3809-8B2C-B9E1-69E67456637B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 rotWithShape="1">
          <a:blip r:embed="rId2"/>
          <a:srcRect l="20275" t="11151" r="10484" b="5890"/>
          <a:stretch/>
        </p:blipFill>
        <p:spPr>
          <a:xfrm>
            <a:off x="4059946" y="0"/>
            <a:ext cx="8124594" cy="6858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137406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6CCA5F87-1D1E-45CB-8D83-FC7EEFAD99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close-up of a circuit board&#10;&#10;Description automatically generated">
            <a:extLst>
              <a:ext uri="{FF2B5EF4-FFF2-40B4-BE49-F238E27FC236}">
                <a16:creationId xmlns:a16="http://schemas.microsoft.com/office/drawing/2014/main" id="{67B8F7C9-A02F-F28C-E86F-9521AEDF057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8907" t="6484" r="4603" b="-1"/>
          <a:stretch/>
        </p:blipFill>
        <p:spPr>
          <a:xfrm>
            <a:off x="20" y="10"/>
            <a:ext cx="8668492" cy="6857990"/>
          </a:xfrm>
          <a:prstGeom prst="rect">
            <a:avLst/>
          </a:prstGeom>
          <a:noFill/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7CCFC2C6-6238-4A2F-93DE-2ADF74AF6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711652" y="0"/>
            <a:ext cx="8480347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8600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Planning (Training)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A2EB3F-4D60-451F-8F45-7D6654D2FC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8600" y="4872922"/>
            <a:ext cx="4023360" cy="1208141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000" b="0" i="0" dirty="0">
                <a:effectLst/>
              </a:rPr>
              <a:t>Utilization of GPT-4 for real-time question generation during the interactive program.</a:t>
            </a:r>
            <a:endParaRPr lang="en-US" sz="20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FDE0E2-B032-4403-9106-5A8349B453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848600" y="6356350"/>
            <a:ext cx="309649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  <a:defRPr/>
            </a:pPr>
            <a:r>
              <a:rPr lang="en-US" kern="120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/>
                <a:ea typeface="+mn-ea"/>
                <a:cs typeface="+mn-cs"/>
              </a:rPr>
              <a:t>SENIOR RESEARCH PROJECT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DFFA6E-5749-4A02-AB2E-8856A55ED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50138" y="6356350"/>
            <a:ext cx="72182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B5CEABB6-07DC-46E8-9B57-56EC44A396E5}" type="slidenum"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8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/>
            </a:endParaRP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8597FC20-51BB-9E50-A9C1-C4B1484B8DF3}"/>
              </a:ext>
            </a:extLst>
          </p:cNvPr>
          <p:cNvSpPr txBox="1">
            <a:spLocks/>
          </p:cNvSpPr>
          <p:nvPr/>
        </p:nvSpPr>
        <p:spPr>
          <a:xfrm>
            <a:off x="8165592" y="3548340"/>
            <a:ext cx="2743200" cy="2286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endParaRPr lang="en-ZA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5216461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669925"/>
            <a:ext cx="4800600" cy="132556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Planning (measurement)</a:t>
            </a:r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" y="2026340"/>
            <a:ext cx="6095999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A2EB3F-4D60-451F-8F45-7D6654D2FC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7700" y="2304707"/>
            <a:ext cx="4800600" cy="3983381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endParaRPr lang="en-US" sz="2000" b="0" i="0" dirty="0">
              <a:solidFill>
                <a:schemeClr val="bg1"/>
              </a:solidFill>
              <a:effectLst/>
            </a:endParaRPr>
          </a:p>
          <a:p>
            <a:pPr indent="-228600">
              <a:buFont typeface="Arial" panose="020B0604020202020204" pitchFamily="34" charset="0"/>
              <a:buChar char="•"/>
            </a:pPr>
            <a:endParaRPr lang="en-US" sz="2000" b="0" dirty="0">
              <a:solidFill>
                <a:schemeClr val="bg1"/>
              </a:solidFill>
            </a:endParaRP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chemeClr val="bg1"/>
                </a:solidFill>
                <a:effectLst/>
              </a:rPr>
              <a:t>Employed pre and post-tests to gauge program effectiveness</a:t>
            </a:r>
            <a:r>
              <a:rPr lang="en-US" sz="2000" dirty="0">
                <a:solidFill>
                  <a:schemeClr val="bg1"/>
                </a:solidFill>
              </a:rPr>
              <a:t>. 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chemeClr val="bg1"/>
                </a:solidFill>
                <a:effectLst/>
              </a:rPr>
              <a:t>Utilized Chat-GPT to generate questions, carefully selecting and modifying them as needed.</a:t>
            </a: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25" name="Graphic 24" descr="Fork In Road with solid fill">
            <a:extLst>
              <a:ext uri="{FF2B5EF4-FFF2-40B4-BE49-F238E27FC236}">
                <a16:creationId xmlns:a16="http://schemas.microsoft.com/office/drawing/2014/main" id="{7E436211-2D54-47AE-BB55-F32290DDB5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655734" y="1866769"/>
            <a:ext cx="2784532" cy="2784532"/>
          </a:xfrm>
          <a:prstGeom prst="rect">
            <a:avLst/>
          </a:prstGeom>
        </p:spPr>
      </p:pic>
      <p:sp>
        <p:nvSpPr>
          <p:cNvPr id="63" name="Rectangle 62">
            <a:extLst>
              <a:ext uri="{FF2B5EF4-FFF2-40B4-BE49-F238E27FC236}">
                <a16:creationId xmlns:a16="http://schemas.microsoft.com/office/drawing/2014/main" id="{C87417AF-190E-4D6E-AFA6-7D3E84B0B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1603" y="182859"/>
            <a:ext cx="3996261" cy="3177496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FDE0E2-B032-4403-9106-5A8349B453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74229" y="6356350"/>
            <a:ext cx="394583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SENIOR RESEARCH PROJECT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DFFA6E-5749-4A02-AB2E-8856A55ED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3026" y="6356350"/>
            <a:ext cx="205077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>
                <a:solidFill>
                  <a:schemeClr val="bg1">
                    <a:lumMod val="50000"/>
                  </a:schemeClr>
                </a:solidFill>
              </a:rPr>
              <a:pPr>
                <a:spcAft>
                  <a:spcPts val="600"/>
                </a:spcAft>
              </a:pPr>
              <a:t>9</a:t>
            </a:fld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80B30ED8-273E-4C07-8568-2FE5CC5C48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5071" y="3543213"/>
            <a:ext cx="3996261" cy="3177496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3F9A18AE-FF91-2FF6-B8E2-A56C88EDC36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4"/>
          <a:srcRect l="21262" t="10025" r="9660" b="5815"/>
          <a:stretch/>
        </p:blipFill>
        <p:spPr>
          <a:xfrm>
            <a:off x="5483224" y="-68260"/>
            <a:ext cx="6757017" cy="6926260"/>
          </a:xfrm>
          <a:prstGeom prst="rect">
            <a:avLst/>
          </a:prstGeom>
          <a:noFill/>
        </p:spPr>
      </p:pic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8597FC20-51BB-9E50-A9C1-C4B1484B8DF3}"/>
              </a:ext>
            </a:extLst>
          </p:cNvPr>
          <p:cNvSpPr txBox="1">
            <a:spLocks/>
          </p:cNvSpPr>
          <p:nvPr/>
        </p:nvSpPr>
        <p:spPr>
          <a:xfrm>
            <a:off x="4374203" y="6561136"/>
            <a:ext cx="4114800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ZA" dirty="0"/>
              <a:t>Chat-GPT pre-test question snippet</a:t>
            </a:r>
          </a:p>
        </p:txBody>
      </p:sp>
    </p:spTree>
    <p:extLst>
      <p:ext uri="{BB962C8B-B14F-4D97-AF65-F5344CB8AC3E}">
        <p14:creationId xmlns:p14="http://schemas.microsoft.com/office/powerpoint/2010/main" val="1114055465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Custom">
  <a:themeElements>
    <a:clrScheme name="TM16411243">
      <a:dk1>
        <a:srgbClr val="000000"/>
      </a:dk1>
      <a:lt1>
        <a:srgbClr val="FFFFFF"/>
      </a:lt1>
      <a:dk2>
        <a:srgbClr val="2B2E42"/>
      </a:dk2>
      <a:lt2>
        <a:srgbClr val="E7E6E6"/>
      </a:lt2>
      <a:accent1>
        <a:srgbClr val="F4CE2F"/>
      </a:accent1>
      <a:accent2>
        <a:srgbClr val="D23958"/>
      </a:accent2>
      <a:accent3>
        <a:srgbClr val="F58020"/>
      </a:accent3>
      <a:accent4>
        <a:srgbClr val="009AD5"/>
      </a:accent4>
      <a:accent5>
        <a:srgbClr val="0479CE"/>
      </a:accent5>
      <a:accent6>
        <a:srgbClr val="25C29C"/>
      </a:accent6>
      <a:hlink>
        <a:srgbClr val="0563C1"/>
      </a:hlink>
      <a:folHlink>
        <a:srgbClr val="954F72"/>
      </a:folHlink>
    </a:clrScheme>
    <a:fontScheme name="Custom 70">
      <a:majorFont>
        <a:latin typeface="Avenir Next LT Pro Demi"/>
        <a:ea typeface=""/>
        <a:cs typeface=""/>
      </a:majorFont>
      <a:minorFont>
        <a:latin typeface="Avenir Next LT Pro 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16411243_Win32_SL_v4" id="{5E1028BC-039D-4A85-8182-5BC71B8BBFDB}" vid="{8FC0B532-47E6-48BF-A500-9A0D2EC4382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  <Background xmlns="71af3243-3dd4-4a8d-8c0d-dd76da1f02a5">false</Background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F6ABA68-728F-44C2-8940-18E1D6B008E4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94EF084B-5A4B-4E86-9EFC-7F4F11C202F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840516B-48FB-4D57-95FA-8E4F976B93F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3095</TotalTime>
  <Words>534</Words>
  <Application>Microsoft Office PowerPoint</Application>
  <PresentationFormat>Widescreen</PresentationFormat>
  <Paragraphs>126</Paragraphs>
  <Slides>16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16</vt:i4>
      </vt:variant>
    </vt:vector>
  </HeadingPairs>
  <TitlesOfParts>
    <vt:vector size="25" baseType="lpstr">
      <vt:lpstr>ADLaM Display</vt:lpstr>
      <vt:lpstr>Arial</vt:lpstr>
      <vt:lpstr>Avenir Next LT Pro </vt:lpstr>
      <vt:lpstr>Avenir Next LT Pro Demi</vt:lpstr>
      <vt:lpstr>Calibri</vt:lpstr>
      <vt:lpstr>Calibri Light</vt:lpstr>
      <vt:lpstr>Söhne</vt:lpstr>
      <vt:lpstr>Custom</vt:lpstr>
      <vt:lpstr>Office Theme</vt:lpstr>
      <vt:lpstr>A new approach to cybersecurity awareness: automated by OpenAI  Creating a unique cybersecurity awareness program distinct from existing platforms. </vt:lpstr>
      <vt:lpstr>Purpose</vt:lpstr>
      <vt:lpstr>Project timeline  </vt:lpstr>
      <vt:lpstr>Initiating</vt:lpstr>
      <vt:lpstr>Validating</vt:lpstr>
      <vt:lpstr>Researching</vt:lpstr>
      <vt:lpstr>Researching</vt:lpstr>
      <vt:lpstr>Planning (Training)</vt:lpstr>
      <vt:lpstr>Planning (measurement)</vt:lpstr>
      <vt:lpstr>Planning (control group)</vt:lpstr>
      <vt:lpstr>Experimenting</vt:lpstr>
      <vt:lpstr>Game plan for spring 2024</vt:lpstr>
      <vt:lpstr>Key concerns</vt:lpstr>
      <vt:lpstr>Key concerns</vt:lpstr>
      <vt:lpstr>Key concerns Cont’d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new approach to cybersecurity awareness: automated by OpenAI</dc:title>
  <dc:creator>Zende Magloire</dc:creator>
  <cp:lastModifiedBy>Zende Magloire</cp:lastModifiedBy>
  <cp:revision>32</cp:revision>
  <dcterms:created xsi:type="dcterms:W3CDTF">2023-11-27T01:20:31Z</dcterms:created>
  <dcterms:modified xsi:type="dcterms:W3CDTF">2023-12-06T01:05:32Z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